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charts/chart1.xml" ContentType="application/vnd.openxmlformats-officedocument.drawingml.chart+xml"/>
  <Override PartName="/ppt/charts/chart2.xml" ContentType="application/vnd.openxmlformats-officedocument.drawingml.chart+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 id="2147483661" r:id="rId2"/>
  </p:sldMasterIdLst>
  <p:notesMasterIdLst>
    <p:notesMasterId r:id="rId14"/>
  </p:notesMasterIdLst>
  <p:sldIdLst>
    <p:sldId id="256" r:id="rId3"/>
    <p:sldId id="257" r:id="rId4"/>
    <p:sldId id="258" r:id="rId5"/>
    <p:sldId id="259" r:id="rId6"/>
    <p:sldId id="260" r:id="rId7"/>
    <p:sldId id="261" r:id="rId8"/>
    <p:sldId id="262" r:id="rId9"/>
    <p:sldId id="263" r:id="rId10"/>
    <p:sldId id="264" r:id="rId11"/>
    <p:sldId id="265" r:id="rId12"/>
    <p:sldId id="266" r:id="rId13"/>
  </p:sldIdLst>
  <p:sldSz cx="12192000" cy="6858000"/>
  <p:notesSz cx="7772400" cy="10058400"/>
  <p:defaultText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tableStyles" Target="tableStyles.xml"/><Relationship Id="rId3" Type="http://schemas.openxmlformats.org/officeDocument/2006/relationships/slide" Target="slides/slid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5" Type="http://schemas.openxmlformats.org/officeDocument/2006/relationships/slide" Target="slides/slide3.xml"/><Relationship Id="rId15" Type="http://schemas.openxmlformats.org/officeDocument/2006/relationships/presProps" Target="presProps.xml"/><Relationship Id="rId10" Type="http://schemas.openxmlformats.org/officeDocument/2006/relationships/slide" Target="slides/slide8.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notesMaster" Target="notesMasters/notesMaster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001E33"/>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s-CO"/>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0.22500000000000001</c:v>
                </c:pt>
                <c:pt idx="1">
                  <c:v>2.0249999999999999</c:v>
                </c:pt>
                <c:pt idx="2">
                  <c:v>5.625</c:v>
                </c:pt>
                <c:pt idx="3">
                  <c:v>11.025</c:v>
                </c:pt>
                <c:pt idx="4">
                  <c:v>18.225000000000001</c:v>
                </c:pt>
              </c:numCache>
            </c:numRef>
          </c:val>
          <c:extLst>
            <c:ext xmlns:c16="http://schemas.microsoft.com/office/drawing/2014/chart" uri="{C3380CC4-5D6E-409C-BE32-E72D297353CC}">
              <c16:uniqueId val="{00000000-1ACC-4000-8B6A-943FD630B5AF}"/>
            </c:ext>
          </c:extLst>
        </c:ser>
        <c:dLbls>
          <c:showLegendKey val="0"/>
          <c:showVal val="0"/>
          <c:showCatName val="0"/>
          <c:showSerName val="0"/>
          <c:showPercent val="0"/>
          <c:showBubbleSize val="0"/>
        </c:dLbls>
        <c:gapWidth val="100"/>
        <c:shape val="cylinder"/>
        <c:axId val="57953607"/>
        <c:axId val="66681439"/>
        <c:axId val="0"/>
      </c:bar3DChart>
      <c:catAx>
        <c:axId val="57953607"/>
        <c:scaling>
          <c:orientation val="minMax"/>
        </c:scaling>
        <c:delete val="0"/>
        <c:axPos val="b"/>
        <c:title>
          <c:tx>
            <c:rich>
              <a:bodyPr rot="0"/>
              <a:lstStyle/>
              <a:p>
                <a:pPr>
                  <a:defRPr sz="900" b="0" strike="noStrike" spc="-1">
                    <a:solidFill>
                      <a:srgbClr val="000000"/>
                    </a:solidFill>
                    <a:latin typeface="Arial"/>
                    <a:ea typeface="DejaVu Sans"/>
                  </a:defRPr>
                </a:pPr>
                <a:r>
                  <a:rPr lang="es-CO" sz="900" b="0" strike="noStrike" spc="-1">
                    <a:solidFill>
                      <a:srgbClr val="000000"/>
                    </a:solidFill>
                    <a:latin typeface="Arial"/>
                    <a:ea typeface="DejaVu Sans"/>
                  </a:rPr>
                  <a:t>Training Dataset Size</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66681439"/>
        <c:crosses val="autoZero"/>
        <c:auto val="1"/>
        <c:lblAlgn val="ctr"/>
        <c:lblOffset val="100"/>
        <c:noMultiLvlLbl val="0"/>
      </c:catAx>
      <c:valAx>
        <c:axId val="66681439"/>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lang="es-CO" sz="900" b="0" strike="noStrike" spc="-1">
                    <a:solidFill>
                      <a:srgbClr val="000000"/>
                    </a:solidFill>
                    <a:latin typeface="Arial"/>
                    <a:ea typeface="DejaVu Sans"/>
                  </a:rPr>
                  <a:t>Time Consumption (s)</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57953607"/>
        <c:crosses val="autoZero"/>
        <c:crossBetween val="between"/>
      </c:valAx>
    </c:plotArea>
    <c:plotVisOnly val="1"/>
    <c:dispBlanksAs val="gap"/>
    <c:showDLblsOverMax val="1"/>
  </c:chart>
  <c:spPr>
    <a:solidFill>
      <a:srgbClr val="FFFFFF"/>
    </a:solidFill>
    <a:ln w="9360">
      <a:noFill/>
    </a:ln>
  </c:spPr>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1"/>
  <c:lang val="es-ES"/>
  <c:roundedCorners val="0"/>
  <c:style val="2"/>
  <c:chart>
    <c:autoTitleDeleted val="1"/>
    <c:view3D>
      <c:rotX val="11"/>
      <c:rotY val="25"/>
      <c:rAngAx val="1"/>
    </c:view3D>
    <c:floor>
      <c:thickness val="0"/>
      <c:spPr>
        <a:solidFill>
          <a:srgbClr val="CCCCCC"/>
        </a:solidFill>
        <a:ln w="9360">
          <a:noFill/>
        </a:ln>
      </c:spPr>
    </c:floor>
    <c:sideWall>
      <c:thickness val="0"/>
      <c:spPr>
        <a:noFill/>
        <a:ln w="9360">
          <a:solidFill>
            <a:srgbClr val="B3B3B3"/>
          </a:solidFill>
          <a:round/>
        </a:ln>
      </c:spPr>
    </c:sideWall>
    <c:backWall>
      <c:thickness val="0"/>
      <c:spPr>
        <a:noFill/>
        <a:ln w="9360">
          <a:solidFill>
            <a:srgbClr val="B3B3B3"/>
          </a:solidFill>
          <a:round/>
        </a:ln>
      </c:spPr>
    </c:backWall>
    <c:plotArea>
      <c:layout/>
      <c:bar3DChart>
        <c:barDir val="col"/>
        <c:grouping val="clustered"/>
        <c:varyColors val="0"/>
        <c:ser>
          <c:idx val="0"/>
          <c:order val="0"/>
          <c:tx>
            <c:strRef>
              <c:f>label 0</c:f>
              <c:strCache>
                <c:ptCount val="1"/>
                <c:pt idx="0">
                  <c:v>Column B</c:v>
                </c:pt>
              </c:strCache>
            </c:strRef>
          </c:tx>
          <c:spPr>
            <a:solidFill>
              <a:srgbClr val="48AC76"/>
            </a:solidFill>
            <a:ln>
              <a:noFill/>
            </a:ln>
          </c:spPr>
          <c:invertIfNegative val="0"/>
          <c:dLbls>
            <c:spPr>
              <a:noFill/>
              <a:ln>
                <a:noFill/>
              </a:ln>
              <a:effectLst/>
            </c:spPr>
            <c:txPr>
              <a:bodyPr/>
              <a:lstStyle/>
              <a:p>
                <a:pPr>
                  <a:defRPr sz="1000" b="0" strike="noStrike" spc="-1">
                    <a:solidFill>
                      <a:srgbClr val="000000"/>
                    </a:solidFill>
                    <a:latin typeface="Arial"/>
                    <a:ea typeface="DejaVu Sans"/>
                  </a:defRPr>
                </a:pPr>
                <a:endParaRPr lang="es-CO"/>
              </a:p>
            </c:txPr>
            <c:showLegendKey val="0"/>
            <c:showVal val="0"/>
            <c:showCatName val="0"/>
            <c:showSerName val="0"/>
            <c:showPercent val="0"/>
            <c:showBubbleSize val="1"/>
            <c:separator> </c:separator>
            <c:showLeaderLines val="0"/>
            <c:extLst>
              <c:ext xmlns:c15="http://schemas.microsoft.com/office/drawing/2012/chart" uri="{CE6537A1-D6FC-4f65-9D91-7224C49458BB}">
                <c15:showLeaderLines val="0"/>
              </c:ext>
            </c:extLst>
          </c:dLbls>
          <c:cat>
            <c:strRef>
              <c:f>categories</c:f>
              <c:strCache>
                <c:ptCount val="5"/>
                <c:pt idx="0">
                  <c:v>15000</c:v>
                </c:pt>
                <c:pt idx="1">
                  <c:v>45000</c:v>
                </c:pt>
                <c:pt idx="2">
                  <c:v>75000</c:v>
                </c:pt>
                <c:pt idx="3">
                  <c:v>105000</c:v>
                </c:pt>
                <c:pt idx="4">
                  <c:v>135000</c:v>
                </c:pt>
              </c:strCache>
            </c:strRef>
          </c:cat>
          <c:val>
            <c:numRef>
              <c:f>0</c:f>
              <c:numCache>
                <c:formatCode>General</c:formatCode>
                <c:ptCount val="5"/>
                <c:pt idx="0">
                  <c:v>15</c:v>
                </c:pt>
                <c:pt idx="1">
                  <c:v>45</c:v>
                </c:pt>
                <c:pt idx="2">
                  <c:v>75</c:v>
                </c:pt>
                <c:pt idx="3">
                  <c:v>105</c:v>
                </c:pt>
                <c:pt idx="4">
                  <c:v>135</c:v>
                </c:pt>
              </c:numCache>
            </c:numRef>
          </c:val>
          <c:extLst>
            <c:ext xmlns:c16="http://schemas.microsoft.com/office/drawing/2014/chart" uri="{C3380CC4-5D6E-409C-BE32-E72D297353CC}">
              <c16:uniqueId val="{00000000-3BCE-4A72-A4D5-B0E77F8B0B1F}"/>
            </c:ext>
          </c:extLst>
        </c:ser>
        <c:dLbls>
          <c:showLegendKey val="0"/>
          <c:showVal val="0"/>
          <c:showCatName val="0"/>
          <c:showSerName val="0"/>
          <c:showPercent val="0"/>
          <c:showBubbleSize val="0"/>
        </c:dLbls>
        <c:gapWidth val="100"/>
        <c:shape val="cylinder"/>
        <c:axId val="56863768"/>
        <c:axId val="81460992"/>
        <c:axId val="0"/>
      </c:bar3DChart>
      <c:catAx>
        <c:axId val="56863768"/>
        <c:scaling>
          <c:orientation val="minMax"/>
        </c:scaling>
        <c:delete val="0"/>
        <c:axPos val="b"/>
        <c:title>
          <c:tx>
            <c:rich>
              <a:bodyPr rot="0"/>
              <a:lstStyle/>
              <a:p>
                <a:pPr>
                  <a:defRPr sz="900" b="0" strike="noStrike" spc="-1">
                    <a:solidFill>
                      <a:srgbClr val="000000"/>
                    </a:solidFill>
                    <a:latin typeface="Arial"/>
                    <a:ea typeface="DejaVu Sans"/>
                  </a:defRPr>
                </a:pPr>
                <a:r>
                  <a:rPr lang="es-CO" sz="900" b="0" strike="noStrike" spc="-1">
                    <a:solidFill>
                      <a:srgbClr val="000000"/>
                    </a:solidFill>
                    <a:latin typeface="Arial"/>
                    <a:ea typeface="DejaVu Sans"/>
                  </a:rPr>
                  <a:t>Training Dataset Size</a:t>
                </a:r>
              </a:p>
            </c:rich>
          </c:tx>
          <c:overlay val="0"/>
          <c:spPr>
            <a:noFill/>
            <a:ln>
              <a:noFill/>
            </a:ln>
          </c:spPr>
        </c:title>
        <c:numFmt formatCode="General" sourceLinked="1"/>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81460992"/>
        <c:crosses val="autoZero"/>
        <c:auto val="1"/>
        <c:lblAlgn val="ctr"/>
        <c:lblOffset val="100"/>
        <c:noMultiLvlLbl val="0"/>
      </c:catAx>
      <c:valAx>
        <c:axId val="81460992"/>
        <c:scaling>
          <c:orientation val="minMax"/>
        </c:scaling>
        <c:delete val="0"/>
        <c:axPos val="l"/>
        <c:majorGridlines>
          <c:spPr>
            <a:ln w="9360">
              <a:solidFill>
                <a:srgbClr val="B3B3B3"/>
              </a:solidFill>
              <a:round/>
            </a:ln>
          </c:spPr>
        </c:majorGridlines>
        <c:title>
          <c:tx>
            <c:rich>
              <a:bodyPr rot="-5400000"/>
              <a:lstStyle/>
              <a:p>
                <a:pPr>
                  <a:defRPr sz="900" b="0" strike="noStrike" spc="-1">
                    <a:solidFill>
                      <a:srgbClr val="000000"/>
                    </a:solidFill>
                    <a:latin typeface="Arial"/>
                    <a:ea typeface="DejaVu Sans"/>
                  </a:defRPr>
                </a:pPr>
                <a:r>
                  <a:rPr lang="es-CO" sz="900" b="0" strike="noStrike" spc="-1">
                    <a:solidFill>
                      <a:srgbClr val="000000"/>
                    </a:solidFill>
                    <a:latin typeface="Arial"/>
                    <a:ea typeface="DejaVu Sans"/>
                  </a:rPr>
                  <a:t>Memory Consumption (MB)</a:t>
                </a:r>
              </a:p>
            </c:rich>
          </c:tx>
          <c:overlay val="0"/>
          <c:spPr>
            <a:noFill/>
            <a:ln>
              <a:noFill/>
            </a:ln>
          </c:spPr>
        </c:title>
        <c:numFmt formatCode="General" sourceLinked="0"/>
        <c:majorTickMark val="out"/>
        <c:minorTickMark val="none"/>
        <c:tickLblPos val="nextTo"/>
        <c:spPr>
          <a:ln w="9360">
            <a:solidFill>
              <a:srgbClr val="B3B3B3"/>
            </a:solidFill>
            <a:round/>
          </a:ln>
        </c:spPr>
        <c:txPr>
          <a:bodyPr/>
          <a:lstStyle/>
          <a:p>
            <a:pPr>
              <a:defRPr sz="1000" b="0" strike="noStrike" spc="-1">
                <a:solidFill>
                  <a:srgbClr val="000000"/>
                </a:solidFill>
                <a:latin typeface="Arial"/>
                <a:ea typeface="DejaVu Sans"/>
              </a:defRPr>
            </a:pPr>
            <a:endParaRPr lang="es-CO"/>
          </a:p>
        </c:txPr>
        <c:crossAx val="56863768"/>
        <c:crosses val="autoZero"/>
        <c:crossBetween val="between"/>
      </c:valAx>
    </c:plotArea>
    <c:plotVisOnly val="1"/>
    <c:dispBlanksAs val="gap"/>
    <c:showDLblsOverMax val="1"/>
  </c:chart>
  <c:spPr>
    <a:solidFill>
      <a:srgbClr val="FFFFFF"/>
    </a:solidFill>
    <a:ln w="9360">
      <a:noFill/>
    </a:ln>
  </c:spPr>
</c:chartSpac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Marcador de encabezado 1"/>
          <p:cNvSpPr>
            <a:spLocks noGrp="1"/>
          </p:cNvSpPr>
          <p:nvPr>
            <p:ph type="hdr" sz="quarter"/>
          </p:nvPr>
        </p:nvSpPr>
        <p:spPr>
          <a:xfrm>
            <a:off x="0" y="0"/>
            <a:ext cx="3368675" cy="504825"/>
          </a:xfrm>
          <a:prstGeom prst="rect">
            <a:avLst/>
          </a:prstGeom>
        </p:spPr>
        <p:txBody>
          <a:bodyPr vert="horz" lIns="91440" tIns="45720" rIns="91440" bIns="45720" rtlCol="0"/>
          <a:lstStyle>
            <a:lvl1pPr algn="l">
              <a:defRPr sz="1200"/>
            </a:lvl1pPr>
          </a:lstStyle>
          <a:p>
            <a:endParaRPr lang="es-CO"/>
          </a:p>
        </p:txBody>
      </p:sp>
      <p:sp>
        <p:nvSpPr>
          <p:cNvPr id="3" name="Marcador de fecha 2"/>
          <p:cNvSpPr>
            <a:spLocks noGrp="1"/>
          </p:cNvSpPr>
          <p:nvPr>
            <p:ph type="dt" idx="1"/>
          </p:nvPr>
        </p:nvSpPr>
        <p:spPr>
          <a:xfrm>
            <a:off x="4402138" y="0"/>
            <a:ext cx="3368675" cy="504825"/>
          </a:xfrm>
          <a:prstGeom prst="rect">
            <a:avLst/>
          </a:prstGeom>
        </p:spPr>
        <p:txBody>
          <a:bodyPr vert="horz" lIns="91440" tIns="45720" rIns="91440" bIns="45720" rtlCol="0"/>
          <a:lstStyle>
            <a:lvl1pPr algn="r">
              <a:defRPr sz="1200"/>
            </a:lvl1pPr>
          </a:lstStyle>
          <a:p>
            <a:fld id="{F9E64722-6128-479E-AB30-D7D4273106CC}" type="datetimeFigureOut">
              <a:rPr lang="es-CO" smtClean="0"/>
              <a:t>16/08/2020</a:t>
            </a:fld>
            <a:endParaRPr lang="es-CO"/>
          </a:p>
        </p:txBody>
      </p:sp>
      <p:sp>
        <p:nvSpPr>
          <p:cNvPr id="4" name="Marcador de imagen de diapositiva 3"/>
          <p:cNvSpPr>
            <a:spLocks noGrp="1" noRot="1" noChangeAspect="1"/>
          </p:cNvSpPr>
          <p:nvPr>
            <p:ph type="sldImg" idx="2"/>
          </p:nvPr>
        </p:nvSpPr>
        <p:spPr>
          <a:xfrm>
            <a:off x="869950" y="1257300"/>
            <a:ext cx="6032500" cy="3394075"/>
          </a:xfrm>
          <a:prstGeom prst="rect">
            <a:avLst/>
          </a:prstGeom>
          <a:noFill/>
          <a:ln w="12700">
            <a:solidFill>
              <a:prstClr val="black"/>
            </a:solidFill>
          </a:ln>
        </p:spPr>
        <p:txBody>
          <a:bodyPr vert="horz" lIns="91440" tIns="45720" rIns="91440" bIns="45720" rtlCol="0" anchor="ctr"/>
          <a:lstStyle/>
          <a:p>
            <a:endParaRPr lang="es-CO"/>
          </a:p>
        </p:txBody>
      </p:sp>
      <p:sp>
        <p:nvSpPr>
          <p:cNvPr id="5" name="Marcador de notas 4"/>
          <p:cNvSpPr>
            <a:spLocks noGrp="1"/>
          </p:cNvSpPr>
          <p:nvPr>
            <p:ph type="body" sz="quarter" idx="3"/>
          </p:nvPr>
        </p:nvSpPr>
        <p:spPr>
          <a:xfrm>
            <a:off x="777875" y="4840288"/>
            <a:ext cx="6216650" cy="3960812"/>
          </a:xfrm>
          <a:prstGeom prst="rect">
            <a:avLst/>
          </a:prstGeom>
        </p:spPr>
        <p:txBody>
          <a:bodyPr vert="horz" lIns="91440" tIns="45720" rIns="91440" bIns="45720" rtlCol="0"/>
          <a:lstStyle/>
          <a:p>
            <a:pPr lvl="0"/>
            <a:r>
              <a:rPr lang="es-ES"/>
              <a:t>Haga clic para modificar los estilos de texto del patrón</a:t>
            </a:r>
          </a:p>
          <a:p>
            <a:pPr lvl="1"/>
            <a:r>
              <a:rPr lang="es-ES"/>
              <a:t>Segundo nivel</a:t>
            </a:r>
          </a:p>
          <a:p>
            <a:pPr lvl="2"/>
            <a:r>
              <a:rPr lang="es-ES"/>
              <a:t>Tercer nivel</a:t>
            </a:r>
          </a:p>
          <a:p>
            <a:pPr lvl="3"/>
            <a:r>
              <a:rPr lang="es-ES"/>
              <a:t>Cuarto nivel</a:t>
            </a:r>
          </a:p>
          <a:p>
            <a:pPr lvl="4"/>
            <a:r>
              <a:rPr lang="es-ES"/>
              <a:t>Quinto nivel</a:t>
            </a:r>
            <a:endParaRPr lang="es-CO"/>
          </a:p>
        </p:txBody>
      </p:sp>
      <p:sp>
        <p:nvSpPr>
          <p:cNvPr id="6" name="Marcador de pie de página 5"/>
          <p:cNvSpPr>
            <a:spLocks noGrp="1"/>
          </p:cNvSpPr>
          <p:nvPr>
            <p:ph type="ftr" sz="quarter" idx="4"/>
          </p:nvPr>
        </p:nvSpPr>
        <p:spPr>
          <a:xfrm>
            <a:off x="0" y="9553575"/>
            <a:ext cx="3368675" cy="504825"/>
          </a:xfrm>
          <a:prstGeom prst="rect">
            <a:avLst/>
          </a:prstGeom>
        </p:spPr>
        <p:txBody>
          <a:bodyPr vert="horz" lIns="91440" tIns="45720" rIns="91440" bIns="45720" rtlCol="0" anchor="b"/>
          <a:lstStyle>
            <a:lvl1pPr algn="l">
              <a:defRPr sz="1200"/>
            </a:lvl1pPr>
          </a:lstStyle>
          <a:p>
            <a:endParaRPr lang="es-CO"/>
          </a:p>
        </p:txBody>
      </p:sp>
      <p:sp>
        <p:nvSpPr>
          <p:cNvPr id="7" name="Marcador de número de diapositiva 6"/>
          <p:cNvSpPr>
            <a:spLocks noGrp="1"/>
          </p:cNvSpPr>
          <p:nvPr>
            <p:ph type="sldNum" sz="quarter" idx="5"/>
          </p:nvPr>
        </p:nvSpPr>
        <p:spPr>
          <a:xfrm>
            <a:off x="4402138" y="9553575"/>
            <a:ext cx="3368675" cy="504825"/>
          </a:xfrm>
          <a:prstGeom prst="rect">
            <a:avLst/>
          </a:prstGeom>
        </p:spPr>
        <p:txBody>
          <a:bodyPr vert="horz" lIns="91440" tIns="45720" rIns="91440" bIns="45720" rtlCol="0" anchor="b"/>
          <a:lstStyle>
            <a:lvl1pPr algn="r">
              <a:defRPr sz="1200"/>
            </a:lvl1pPr>
          </a:lstStyle>
          <a:p>
            <a:fld id="{350F05A4-5C75-421E-A0E6-54C86D1DAB2A}" type="slidenum">
              <a:rPr lang="es-CO" smtClean="0"/>
              <a:t>‹Nº›</a:t>
            </a:fld>
            <a:endParaRPr lang="es-CO"/>
          </a:p>
        </p:txBody>
      </p:sp>
    </p:spTree>
    <p:extLst>
      <p:ext uri="{BB962C8B-B14F-4D97-AF65-F5344CB8AC3E}">
        <p14:creationId xmlns:p14="http://schemas.microsoft.com/office/powerpoint/2010/main" val="37122487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Marcador de imagen de diapositiva 1"/>
          <p:cNvSpPr>
            <a:spLocks noGrp="1" noRot="1" noChangeAspect="1"/>
          </p:cNvSpPr>
          <p:nvPr>
            <p:ph type="sldImg"/>
          </p:nvPr>
        </p:nvSpPr>
        <p:spPr/>
      </p:sp>
      <p:sp>
        <p:nvSpPr>
          <p:cNvPr id="3" name="Marcador de notas 2"/>
          <p:cNvSpPr>
            <a:spLocks noGrp="1"/>
          </p:cNvSpPr>
          <p:nvPr>
            <p:ph type="body" idx="1"/>
          </p:nvPr>
        </p:nvSpPr>
        <p:spPr/>
        <p:txBody>
          <a:bodyPr/>
          <a:lstStyle/>
          <a:p>
            <a:endParaRPr lang="es-CO" dirty="0"/>
          </a:p>
        </p:txBody>
      </p:sp>
      <p:sp>
        <p:nvSpPr>
          <p:cNvPr id="4" name="Marcador de número de diapositiva 3"/>
          <p:cNvSpPr>
            <a:spLocks noGrp="1"/>
          </p:cNvSpPr>
          <p:nvPr>
            <p:ph type="sldNum" sz="quarter" idx="5"/>
          </p:nvPr>
        </p:nvSpPr>
        <p:spPr/>
        <p:txBody>
          <a:bodyPr/>
          <a:lstStyle/>
          <a:p>
            <a:fld id="{350F05A4-5C75-421E-A0E6-54C86D1DAB2A}" type="slidenum">
              <a:rPr lang="es-CO" smtClean="0"/>
              <a:t>1</a:t>
            </a:fld>
            <a:endParaRPr lang="es-CO"/>
          </a:p>
        </p:txBody>
      </p:sp>
    </p:spTree>
    <p:extLst>
      <p:ext uri="{BB962C8B-B14F-4D97-AF65-F5344CB8AC3E}">
        <p14:creationId xmlns:p14="http://schemas.microsoft.com/office/powerpoint/2010/main" val="66101406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2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4"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25"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2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7"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8"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9"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30"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3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2"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33"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34"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35"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36"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37"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blank" preserve="1">
  <p:cSld name="Blank Slide">
    <p:spTree>
      <p:nvGrpSpPr>
        <p:cNvPr id="1" name=""/>
        <p:cNvGrpSpPr/>
        <p:nvPr/>
      </p:nvGrpSpPr>
      <p:grpSpPr>
        <a:xfrm>
          <a:off x="0" y="0"/>
          <a:ext cx="0" cy="0"/>
          <a:chOff x="0" y="0"/>
          <a:chExt cx="0" cy="0"/>
        </a:xfrm>
      </p:grpSpPr>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40"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1"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3"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4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45"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46"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4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48"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4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1"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52"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tx" preserve="1">
  <p:cSld name="Title Slide">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3" name="PlaceHolder 2"/>
          <p:cNvSpPr>
            <a:spLocks noGrp="1"/>
          </p:cNvSpPr>
          <p:nvPr>
            <p:ph type="subTitle"/>
          </p:nvPr>
        </p:nvSpPr>
        <p:spPr>
          <a:xfrm>
            <a:off x="609480" y="1604520"/>
            <a:ext cx="10972440" cy="397728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53"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4"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55"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56"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57"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8"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59"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0"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objOverTx" preserve="1">
  <p:cSld name="Title, Content over Content">
    <p:spTree>
      <p:nvGrpSpPr>
        <p:cNvPr id="1" name=""/>
        <p:cNvGrpSpPr/>
        <p:nvPr/>
      </p:nvGrpSpPr>
      <p:grpSpPr>
        <a:xfrm>
          <a:off x="0" y="0"/>
          <a:ext cx="0" cy="0"/>
          <a:chOff x="0" y="0"/>
          <a:chExt cx="0" cy="0"/>
        </a:xfrm>
      </p:grpSpPr>
      <p:sp>
        <p:nvSpPr>
          <p:cNvPr id="6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2" name="PlaceHolder 2"/>
          <p:cNvSpPr>
            <a:spLocks noGrp="1"/>
          </p:cNvSpPr>
          <p:nvPr>
            <p:ph type="body"/>
          </p:nvPr>
        </p:nvSpPr>
        <p:spPr>
          <a:xfrm>
            <a:off x="609480" y="1604520"/>
            <a:ext cx="10972440" cy="1896840"/>
          </a:xfrm>
          <a:prstGeom prst="rect">
            <a:avLst/>
          </a:prstGeom>
        </p:spPr>
        <p:txBody>
          <a:bodyPr lIns="0" tIns="0" rIns="0" bIns="0">
            <a:normAutofit/>
          </a:bodyPr>
          <a:lstStyle/>
          <a:p>
            <a:endParaRPr lang="en-US" sz="3200" b="0" strike="noStrike" spc="-1">
              <a:latin typeface="Arial"/>
            </a:endParaRPr>
          </a:p>
        </p:txBody>
      </p:sp>
      <p:sp>
        <p:nvSpPr>
          <p:cNvPr id="63" name="PlaceHolder 3"/>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fourObj" preserve="1">
  <p:cSld name="Title, 4 Content">
    <p:spTree>
      <p:nvGrpSpPr>
        <p:cNvPr id="1" name=""/>
        <p:cNvGrpSpPr/>
        <p:nvPr/>
      </p:nvGrpSpPr>
      <p:grpSpPr>
        <a:xfrm>
          <a:off x="0" y="0"/>
          <a:ext cx="0" cy="0"/>
          <a:chOff x="0" y="0"/>
          <a:chExt cx="0" cy="0"/>
        </a:xfrm>
      </p:grpSpPr>
      <p:sp>
        <p:nvSpPr>
          <p:cNvPr id="6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65"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66"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67"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
        <p:nvSpPr>
          <p:cNvPr id="68" name="PlaceHolder 5"/>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blank" preserve="1">
  <p:cSld name="Title, 6 Content">
    <p:spTree>
      <p:nvGrpSpPr>
        <p:cNvPr id="1" name=""/>
        <p:cNvGrpSpPr/>
        <p:nvPr/>
      </p:nvGrpSpPr>
      <p:grpSpPr>
        <a:xfrm>
          <a:off x="0" y="0"/>
          <a:ext cx="0" cy="0"/>
          <a:chOff x="0" y="0"/>
          <a:chExt cx="0" cy="0"/>
        </a:xfrm>
      </p:grpSpPr>
      <p:sp>
        <p:nvSpPr>
          <p:cNvPr id="6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0" name="PlaceHolder 2"/>
          <p:cNvSpPr>
            <a:spLocks noGrp="1"/>
          </p:cNvSpPr>
          <p:nvPr>
            <p:ph type="body"/>
          </p:nvPr>
        </p:nvSpPr>
        <p:spPr>
          <a:xfrm>
            <a:off x="609480" y="1604520"/>
            <a:ext cx="3533040" cy="1896840"/>
          </a:xfrm>
          <a:prstGeom prst="rect">
            <a:avLst/>
          </a:prstGeom>
        </p:spPr>
        <p:txBody>
          <a:bodyPr lIns="0" tIns="0" rIns="0" bIns="0">
            <a:normAutofit/>
          </a:bodyPr>
          <a:lstStyle/>
          <a:p>
            <a:endParaRPr lang="en-US" sz="3200" b="0" strike="noStrike" spc="-1">
              <a:latin typeface="Arial"/>
            </a:endParaRPr>
          </a:p>
        </p:txBody>
      </p:sp>
      <p:sp>
        <p:nvSpPr>
          <p:cNvPr id="71" name="PlaceHolder 3"/>
          <p:cNvSpPr>
            <a:spLocks noGrp="1"/>
          </p:cNvSpPr>
          <p:nvPr>
            <p:ph type="body"/>
          </p:nvPr>
        </p:nvSpPr>
        <p:spPr>
          <a:xfrm>
            <a:off x="4319640" y="1604520"/>
            <a:ext cx="3533040" cy="1896840"/>
          </a:xfrm>
          <a:prstGeom prst="rect">
            <a:avLst/>
          </a:prstGeom>
        </p:spPr>
        <p:txBody>
          <a:bodyPr lIns="0" tIns="0" rIns="0" bIns="0">
            <a:normAutofit/>
          </a:bodyPr>
          <a:lstStyle/>
          <a:p>
            <a:endParaRPr lang="en-US" sz="3200" b="0" strike="noStrike" spc="-1">
              <a:latin typeface="Arial"/>
            </a:endParaRPr>
          </a:p>
        </p:txBody>
      </p:sp>
      <p:sp>
        <p:nvSpPr>
          <p:cNvPr id="72" name="PlaceHolder 4"/>
          <p:cNvSpPr>
            <a:spLocks noGrp="1"/>
          </p:cNvSpPr>
          <p:nvPr>
            <p:ph type="body"/>
          </p:nvPr>
        </p:nvSpPr>
        <p:spPr>
          <a:xfrm>
            <a:off x="8029800" y="1604520"/>
            <a:ext cx="3533040" cy="1896840"/>
          </a:xfrm>
          <a:prstGeom prst="rect">
            <a:avLst/>
          </a:prstGeom>
        </p:spPr>
        <p:txBody>
          <a:bodyPr lIns="0" tIns="0" rIns="0" bIns="0">
            <a:normAutofit/>
          </a:bodyPr>
          <a:lstStyle/>
          <a:p>
            <a:endParaRPr lang="en-US" sz="3200" b="0" strike="noStrike" spc="-1">
              <a:latin typeface="Arial"/>
            </a:endParaRPr>
          </a:p>
        </p:txBody>
      </p:sp>
      <p:sp>
        <p:nvSpPr>
          <p:cNvPr id="73" name="PlaceHolder 5"/>
          <p:cNvSpPr>
            <a:spLocks noGrp="1"/>
          </p:cNvSpPr>
          <p:nvPr>
            <p:ph type="body"/>
          </p:nvPr>
        </p:nvSpPr>
        <p:spPr>
          <a:xfrm>
            <a:off x="609480" y="3682080"/>
            <a:ext cx="3533040" cy="1896840"/>
          </a:xfrm>
          <a:prstGeom prst="rect">
            <a:avLst/>
          </a:prstGeom>
        </p:spPr>
        <p:txBody>
          <a:bodyPr lIns="0" tIns="0" rIns="0" bIns="0">
            <a:normAutofit/>
          </a:bodyPr>
          <a:lstStyle/>
          <a:p>
            <a:endParaRPr lang="en-US" sz="3200" b="0" strike="noStrike" spc="-1">
              <a:latin typeface="Arial"/>
            </a:endParaRPr>
          </a:p>
        </p:txBody>
      </p:sp>
      <p:sp>
        <p:nvSpPr>
          <p:cNvPr id="74" name="PlaceHolder 6"/>
          <p:cNvSpPr>
            <a:spLocks noGrp="1"/>
          </p:cNvSpPr>
          <p:nvPr>
            <p:ph type="body"/>
          </p:nvPr>
        </p:nvSpPr>
        <p:spPr>
          <a:xfrm>
            <a:off x="4319640" y="3682080"/>
            <a:ext cx="3533040" cy="1896840"/>
          </a:xfrm>
          <a:prstGeom prst="rect">
            <a:avLst/>
          </a:prstGeom>
        </p:spPr>
        <p:txBody>
          <a:bodyPr lIns="0" tIns="0" rIns="0" bIns="0">
            <a:normAutofit/>
          </a:bodyPr>
          <a:lstStyle/>
          <a:p>
            <a:endParaRPr lang="en-US" sz="3200" b="0" strike="noStrike" spc="-1">
              <a:latin typeface="Arial"/>
            </a:endParaRPr>
          </a:p>
        </p:txBody>
      </p:sp>
      <p:sp>
        <p:nvSpPr>
          <p:cNvPr id="75" name="PlaceHolder 7"/>
          <p:cNvSpPr>
            <a:spLocks noGrp="1"/>
          </p:cNvSpPr>
          <p:nvPr>
            <p:ph type="body"/>
          </p:nvPr>
        </p:nvSpPr>
        <p:spPr>
          <a:xfrm>
            <a:off x="8029800" y="3682080"/>
            <a:ext cx="35330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Content">
    <p:spTree>
      <p:nvGrpSpPr>
        <p:cNvPr id="1" name=""/>
        <p:cNvGrpSpPr/>
        <p:nvPr/>
      </p:nvGrpSpPr>
      <p:grpSpPr>
        <a:xfrm>
          <a:off x="0" y="0"/>
          <a:ext cx="0" cy="0"/>
          <a:chOff x="0" y="0"/>
          <a:chExt cx="0" cy="0"/>
        </a:xfrm>
      </p:grpSpPr>
      <p:sp>
        <p:nvSpPr>
          <p:cNvPr id="4"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5" name="PlaceHolder 2"/>
          <p:cNvSpPr>
            <a:spLocks noGrp="1"/>
          </p:cNvSpPr>
          <p:nvPr>
            <p:ph type="body"/>
          </p:nvPr>
        </p:nvSpPr>
        <p:spPr>
          <a:xfrm>
            <a:off x="609480" y="1604520"/>
            <a:ext cx="1097244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itle, 2 Content">
    <p:spTree>
      <p:nvGrpSpPr>
        <p:cNvPr id="1" name=""/>
        <p:cNvGrpSpPr/>
        <p:nvPr/>
      </p:nvGrpSpPr>
      <p:grpSpPr>
        <a:xfrm>
          <a:off x="0" y="0"/>
          <a:ext cx="0" cy="0"/>
          <a:chOff x="0" y="0"/>
          <a:chExt cx="0" cy="0"/>
        </a:xfrm>
      </p:grpSpPr>
      <p:sp>
        <p:nvSpPr>
          <p:cNvPr id="6"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7"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8"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objOnly" preserve="1">
  <p:cSld name="Centered Text">
    <p:spTree>
      <p:nvGrpSpPr>
        <p:cNvPr id="1" name=""/>
        <p:cNvGrpSpPr/>
        <p:nvPr/>
      </p:nvGrpSpPr>
      <p:grpSpPr>
        <a:xfrm>
          <a:off x="0" y="0"/>
          <a:ext cx="0" cy="0"/>
          <a:chOff x="0" y="0"/>
          <a:chExt cx="0" cy="0"/>
        </a:xfrm>
      </p:grpSpPr>
      <p:sp>
        <p:nvSpPr>
          <p:cNvPr id="10" name="PlaceHolder 1"/>
          <p:cNvSpPr>
            <a:spLocks noGrp="1"/>
          </p:cNvSpPr>
          <p:nvPr>
            <p:ph type="subTitle"/>
          </p:nvPr>
        </p:nvSpPr>
        <p:spPr>
          <a:xfrm>
            <a:off x="609480" y="273600"/>
            <a:ext cx="10972440" cy="5307840"/>
          </a:xfrm>
          <a:prstGeom prst="rect">
            <a:avLst/>
          </a:prstGeom>
        </p:spPr>
        <p:txBody>
          <a:bodyPr lIns="0" tIns="0" rIns="0" bIns="0" anchor="ctr">
            <a:noAutofit/>
          </a:bodyPr>
          <a:lstStyle/>
          <a:p>
            <a:pPr algn="ctr"/>
            <a:endParaRPr lang="en-US" sz="3200" b="0" strike="noStrike" spc="-1">
              <a:latin typeface="Arial"/>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twoObjAndObj" preserve="1">
  <p:cSld name="Title, 2 Content and Content">
    <p:spTree>
      <p:nvGrpSpPr>
        <p:cNvPr id="1" name=""/>
        <p:cNvGrpSpPr/>
        <p:nvPr/>
      </p:nvGrpSpPr>
      <p:grpSpPr>
        <a:xfrm>
          <a:off x="0" y="0"/>
          <a:ext cx="0" cy="0"/>
          <a:chOff x="0" y="0"/>
          <a:chExt cx="0" cy="0"/>
        </a:xfrm>
      </p:grpSpPr>
      <p:sp>
        <p:nvSpPr>
          <p:cNvPr id="11"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2"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13" name="PlaceHolder 3"/>
          <p:cNvSpPr>
            <a:spLocks noGrp="1"/>
          </p:cNvSpPr>
          <p:nvPr>
            <p:ph type="body"/>
          </p:nvPr>
        </p:nvSpPr>
        <p:spPr>
          <a:xfrm>
            <a:off x="6231960" y="1604520"/>
            <a:ext cx="5354280" cy="3977280"/>
          </a:xfrm>
          <a:prstGeom prst="rect">
            <a:avLst/>
          </a:prstGeom>
        </p:spPr>
        <p:txBody>
          <a:bodyPr lIns="0" tIns="0" rIns="0" bIns="0">
            <a:normAutofit/>
          </a:bodyPr>
          <a:lstStyle/>
          <a:p>
            <a:endParaRPr lang="en-US" sz="3200" b="0" strike="noStrike" spc="-1">
              <a:latin typeface="Arial"/>
            </a:endParaRPr>
          </a:p>
        </p:txBody>
      </p:sp>
      <p:sp>
        <p:nvSpPr>
          <p:cNvPr id="14" name="PlaceHolder 4"/>
          <p:cNvSpPr>
            <a:spLocks noGrp="1"/>
          </p:cNvSpPr>
          <p:nvPr>
            <p:ph type="body"/>
          </p:nvPr>
        </p:nvSpPr>
        <p:spPr>
          <a:xfrm>
            <a:off x="60948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15"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16" name="PlaceHolder 2"/>
          <p:cNvSpPr>
            <a:spLocks noGrp="1"/>
          </p:cNvSpPr>
          <p:nvPr>
            <p:ph type="body"/>
          </p:nvPr>
        </p:nvSpPr>
        <p:spPr>
          <a:xfrm>
            <a:off x="609480" y="1604520"/>
            <a:ext cx="5354280" cy="3977280"/>
          </a:xfrm>
          <a:prstGeom prst="rect">
            <a:avLst/>
          </a:prstGeom>
        </p:spPr>
        <p:txBody>
          <a:bodyPr lIns="0" tIns="0" rIns="0" bIns="0">
            <a:normAutofit/>
          </a:bodyPr>
          <a:lstStyle/>
          <a:p>
            <a:endParaRPr lang="en-US" sz="3200" b="0" strike="noStrike" spc="-1">
              <a:latin typeface="Arial"/>
            </a:endParaRPr>
          </a:p>
        </p:txBody>
      </p:sp>
      <p:sp>
        <p:nvSpPr>
          <p:cNvPr id="17"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18" name="PlaceHolder 4"/>
          <p:cNvSpPr>
            <a:spLocks noGrp="1"/>
          </p:cNvSpPr>
          <p:nvPr>
            <p:ph type="body"/>
          </p:nvPr>
        </p:nvSpPr>
        <p:spPr>
          <a:xfrm>
            <a:off x="6231960" y="3682080"/>
            <a:ext cx="535428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OverTx" preserve="1">
  <p:cSld name="Title, 2 Content over Content">
    <p:spTree>
      <p:nvGrpSpPr>
        <p:cNvPr id="1" name=""/>
        <p:cNvGrpSpPr/>
        <p:nvPr/>
      </p:nvGrpSpPr>
      <p:grpSpPr>
        <a:xfrm>
          <a:off x="0" y="0"/>
          <a:ext cx="0" cy="0"/>
          <a:chOff x="0" y="0"/>
          <a:chExt cx="0" cy="0"/>
        </a:xfrm>
      </p:grpSpPr>
      <p:sp>
        <p:nvSpPr>
          <p:cNvPr id="19"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endParaRPr lang="en-US" sz="4400" b="0" strike="noStrike" spc="-1">
              <a:latin typeface="Arial"/>
            </a:endParaRPr>
          </a:p>
        </p:txBody>
      </p:sp>
      <p:sp>
        <p:nvSpPr>
          <p:cNvPr id="20" name="PlaceHolder 2"/>
          <p:cNvSpPr>
            <a:spLocks noGrp="1"/>
          </p:cNvSpPr>
          <p:nvPr>
            <p:ph type="body"/>
          </p:nvPr>
        </p:nvSpPr>
        <p:spPr>
          <a:xfrm>
            <a:off x="609480" y="1604520"/>
            <a:ext cx="5354280" cy="1896840"/>
          </a:xfrm>
          <a:prstGeom prst="rect">
            <a:avLst/>
          </a:prstGeom>
        </p:spPr>
        <p:txBody>
          <a:bodyPr lIns="0" tIns="0" rIns="0" bIns="0">
            <a:normAutofit/>
          </a:bodyPr>
          <a:lstStyle/>
          <a:p>
            <a:endParaRPr lang="en-US" sz="3200" b="0" strike="noStrike" spc="-1">
              <a:latin typeface="Arial"/>
            </a:endParaRPr>
          </a:p>
        </p:txBody>
      </p:sp>
      <p:sp>
        <p:nvSpPr>
          <p:cNvPr id="21" name="PlaceHolder 3"/>
          <p:cNvSpPr>
            <a:spLocks noGrp="1"/>
          </p:cNvSpPr>
          <p:nvPr>
            <p:ph type="body"/>
          </p:nvPr>
        </p:nvSpPr>
        <p:spPr>
          <a:xfrm>
            <a:off x="6231960" y="1604520"/>
            <a:ext cx="5354280" cy="1896840"/>
          </a:xfrm>
          <a:prstGeom prst="rect">
            <a:avLst/>
          </a:prstGeom>
        </p:spPr>
        <p:txBody>
          <a:bodyPr lIns="0" tIns="0" rIns="0" bIns="0">
            <a:normAutofit/>
          </a:bodyPr>
          <a:lstStyle/>
          <a:p>
            <a:endParaRPr lang="en-US" sz="3200" b="0" strike="noStrike" spc="-1">
              <a:latin typeface="Arial"/>
            </a:endParaRPr>
          </a:p>
        </p:txBody>
      </p:sp>
      <p:sp>
        <p:nvSpPr>
          <p:cNvPr id="22" name="PlaceHolder 4"/>
          <p:cNvSpPr>
            <a:spLocks noGrp="1"/>
          </p:cNvSpPr>
          <p:nvPr>
            <p:ph type="body"/>
          </p:nvPr>
        </p:nvSpPr>
        <p:spPr>
          <a:xfrm>
            <a:off x="609480" y="3682080"/>
            <a:ext cx="10972440" cy="1896840"/>
          </a:xfrm>
          <a:prstGeom prst="rect">
            <a:avLst/>
          </a:prstGeom>
        </p:spPr>
        <p:txBody>
          <a:bodyPr lIns="0" tIns="0" rIns="0" bIns="0">
            <a:normAutofit/>
          </a:bodyPr>
          <a:lstStyle/>
          <a:p>
            <a:endParaRPr lang="en-US" sz="3200" b="0" strike="noStrike" spc="-1">
              <a:latin typeface="Arial"/>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0.xml"/><Relationship Id="rId13" Type="http://schemas.openxmlformats.org/officeDocument/2006/relationships/theme" Target="../theme/theme2.xml"/><Relationship Id="rId3" Type="http://schemas.openxmlformats.org/officeDocument/2006/relationships/slideLayout" Target="../slideLayouts/slideLayout15.xml"/><Relationship Id="rId7" Type="http://schemas.openxmlformats.org/officeDocument/2006/relationships/slideLayout" Target="../slideLayouts/slideLayout19.xml"/><Relationship Id="rId12" Type="http://schemas.openxmlformats.org/officeDocument/2006/relationships/slideLayout" Target="../slideLayouts/slideLayout24.xml"/><Relationship Id="rId2" Type="http://schemas.openxmlformats.org/officeDocument/2006/relationships/slideLayout" Target="../slideLayouts/slideLayout14.xml"/><Relationship Id="rId1" Type="http://schemas.openxmlformats.org/officeDocument/2006/relationships/slideLayout" Target="../slideLayouts/slideLayout13.xml"/><Relationship Id="rId6" Type="http://schemas.openxmlformats.org/officeDocument/2006/relationships/slideLayout" Target="../slideLayouts/slideLayout18.xml"/><Relationship Id="rId11" Type="http://schemas.openxmlformats.org/officeDocument/2006/relationships/slideLayout" Target="../slideLayouts/slideLayout23.xml"/><Relationship Id="rId5" Type="http://schemas.openxmlformats.org/officeDocument/2006/relationships/slideLayout" Target="../slideLayouts/slideLayout17.xml"/><Relationship Id="rId10" Type="http://schemas.openxmlformats.org/officeDocument/2006/relationships/slideLayout" Target="../slideLayouts/slideLayout22.xml"/><Relationship Id="rId4" Type="http://schemas.openxmlformats.org/officeDocument/2006/relationships/slideLayout" Target="../slideLayouts/slideLayout16.xml"/><Relationship Id="rId9" Type="http://schemas.openxmlformats.org/officeDocument/2006/relationships/slideLayout" Target="../slideLayouts/slideLayout2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38" name="PlaceHolder 1"/>
          <p:cNvSpPr>
            <a:spLocks noGrp="1"/>
          </p:cNvSpPr>
          <p:nvPr>
            <p:ph type="title"/>
          </p:nvPr>
        </p:nvSpPr>
        <p:spPr>
          <a:xfrm>
            <a:off x="609480" y="273600"/>
            <a:ext cx="10972440" cy="1144800"/>
          </a:xfrm>
          <a:prstGeom prst="rect">
            <a:avLst/>
          </a:prstGeom>
        </p:spPr>
        <p:txBody>
          <a:bodyPr lIns="0" tIns="0" rIns="0" bIns="0" anchor="ctr">
            <a:noAutofit/>
          </a:bodyPr>
          <a:lstStyle/>
          <a:p>
            <a:pPr algn="ctr"/>
            <a:r>
              <a:rPr lang="en-US" sz="4400" b="0" strike="noStrike" spc="-1">
                <a:latin typeface="Arial"/>
              </a:rPr>
              <a:t>Click to edit the title text format</a:t>
            </a:r>
          </a:p>
        </p:txBody>
      </p:sp>
      <p:sp>
        <p:nvSpPr>
          <p:cNvPr id="39" name="PlaceHolder 2"/>
          <p:cNvSpPr>
            <a:spLocks noGrp="1"/>
          </p:cNvSpPr>
          <p:nvPr>
            <p:ph type="body"/>
          </p:nvPr>
        </p:nvSpPr>
        <p:spPr>
          <a:xfrm>
            <a:off x="609480" y="1604520"/>
            <a:ext cx="10972440" cy="3977280"/>
          </a:xfrm>
          <a:prstGeom prst="rect">
            <a:avLst/>
          </a:prstGeom>
        </p:spPr>
        <p:txBody>
          <a:bodyPr lIns="0" tIns="0" rIns="0" bIns="0">
            <a:normAutofit/>
          </a:bodyPr>
          <a:lstStyle/>
          <a:p>
            <a:pPr marL="432000" indent="-324000">
              <a:spcBef>
                <a:spcPts val="1417"/>
              </a:spcBef>
              <a:buClr>
                <a:srgbClr val="000000"/>
              </a:buClr>
              <a:buSzPct val="45000"/>
              <a:buFont typeface="Wingdings" charset="2"/>
              <a:buChar char=""/>
            </a:pPr>
            <a:r>
              <a:rPr lang="en-US" sz="3200" b="0" strike="noStrike" spc="-1">
                <a:latin typeface="Arial"/>
              </a:rPr>
              <a:t>Click to edit the outline text format</a:t>
            </a:r>
          </a:p>
          <a:p>
            <a:pPr marL="864000" lvl="1" indent="-324000">
              <a:spcBef>
                <a:spcPts val="1134"/>
              </a:spcBef>
              <a:buClr>
                <a:srgbClr val="000000"/>
              </a:buClr>
              <a:buSzPct val="75000"/>
              <a:buFont typeface="Symbol" charset="2"/>
              <a:buChar char=""/>
            </a:pPr>
            <a:r>
              <a:rPr lang="en-US" sz="2800" b="0" strike="noStrike" spc="-1">
                <a:latin typeface="Arial"/>
              </a:rPr>
              <a:t>Second Outline Level</a:t>
            </a:r>
          </a:p>
          <a:p>
            <a:pPr marL="1296000" lvl="2" indent="-288000">
              <a:spcBef>
                <a:spcPts val="850"/>
              </a:spcBef>
              <a:buClr>
                <a:srgbClr val="000000"/>
              </a:buClr>
              <a:buSzPct val="45000"/>
              <a:buFont typeface="Wingdings" charset="2"/>
              <a:buChar char=""/>
            </a:pPr>
            <a:r>
              <a:rPr lang="en-US" sz="2400" b="0" strike="noStrike" spc="-1">
                <a:latin typeface="Arial"/>
              </a:rPr>
              <a:t>Third Outline Level</a:t>
            </a:r>
          </a:p>
          <a:p>
            <a:pPr marL="1728000" lvl="3" indent="-216000">
              <a:spcBef>
                <a:spcPts val="567"/>
              </a:spcBef>
              <a:buClr>
                <a:srgbClr val="000000"/>
              </a:buClr>
              <a:buSzPct val="75000"/>
              <a:buFont typeface="Symbol" charset="2"/>
              <a:buChar char=""/>
            </a:pPr>
            <a:r>
              <a:rPr lang="en-US" sz="2000" b="0" strike="noStrike" spc="-1">
                <a:latin typeface="Arial"/>
              </a:rPr>
              <a:t>Fourth Outline Level</a:t>
            </a:r>
          </a:p>
          <a:p>
            <a:pPr marL="2160000" lvl="4" indent="-216000">
              <a:spcBef>
                <a:spcPts val="283"/>
              </a:spcBef>
              <a:buClr>
                <a:srgbClr val="000000"/>
              </a:buClr>
              <a:buSzPct val="45000"/>
              <a:buFont typeface="Wingdings" charset="2"/>
              <a:buChar char=""/>
            </a:pPr>
            <a:r>
              <a:rPr lang="en-US" sz="2000" b="0" strike="noStrike" spc="-1">
                <a:latin typeface="Arial"/>
              </a:rPr>
              <a:t>Fifth Outline Level</a:t>
            </a:r>
          </a:p>
          <a:p>
            <a:pPr marL="2592000" lvl="5" indent="-216000">
              <a:spcBef>
                <a:spcPts val="283"/>
              </a:spcBef>
              <a:buClr>
                <a:srgbClr val="000000"/>
              </a:buClr>
              <a:buSzPct val="45000"/>
              <a:buFont typeface="Wingdings" charset="2"/>
              <a:buChar char=""/>
            </a:pPr>
            <a:r>
              <a:rPr lang="en-US" sz="2000" b="0" strike="noStrike" spc="-1">
                <a:latin typeface="Arial"/>
              </a:rPr>
              <a:t>Sixth Outline Level</a:t>
            </a:r>
          </a:p>
          <a:p>
            <a:pPr marL="3024000" lvl="6" indent="-216000">
              <a:spcBef>
                <a:spcPts val="283"/>
              </a:spcBef>
              <a:buClr>
                <a:srgbClr val="000000"/>
              </a:buClr>
              <a:buSzPct val="45000"/>
              <a:buFont typeface="Wingdings" charset="2"/>
              <a:buChar char=""/>
            </a:pPr>
            <a:r>
              <a:rPr lang="en-US" sz="2000" b="0" strike="noStrike" spc="-1">
                <a:latin typeface="Arial"/>
              </a:rPr>
              <a:t>Seventh Outline Level</a:t>
            </a:r>
          </a:p>
        </p:txBody>
      </p:sp>
    </p:spTree>
  </p:cSld>
  <p:clrMap bg1="lt1" tx1="dk1" bg2="lt2" tx2="dk2" accent1="accent1" accent2="accent2" accent3="accent3" accent4="accent4" accent5="accent5" accent6="accent6" hlink="hlink" folHlink="folHlink"/>
  <p:sldLayoutIdLst>
    <p:sldLayoutId id="2147483662" r:id="rId1"/>
    <p:sldLayoutId id="2147483663" r:id="rId2"/>
    <p:sldLayoutId id="2147483664" r:id="rId3"/>
    <p:sldLayoutId id="2147483665" r:id="rId4"/>
    <p:sldLayoutId id="2147483666" r:id="rId5"/>
    <p:sldLayoutId id="2147483667" r:id="rId6"/>
    <p:sldLayoutId id="2147483668" r:id="rId7"/>
    <p:sldLayoutId id="2147483669" r:id="rId8"/>
    <p:sldLayoutId id="2147483670" r:id="rId9"/>
    <p:sldLayoutId id="2147483671" r:id="rId10"/>
    <p:sldLayoutId id="2147483672" r:id="rId11"/>
    <p:sldLayoutId id="2147483673" r:id="rId12"/>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s-CO"/>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hyperlink" Target="https://l.facebook.com/l.php?u=https://arxiv.org/abs/1611.04156&amp;h=IAQFlqjZK" TargetMode="External"/><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8" Type="http://schemas.openxmlformats.org/officeDocument/2006/relationships/hyperlink" Target="http://github.com/" TargetMode="External"/><Relationship Id="rId3" Type="http://schemas.openxmlformats.org/officeDocument/2006/relationships/image" Target="../media/image4.jpe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7.jpeg"/><Relationship Id="rId5" Type="http://schemas.openxmlformats.org/officeDocument/2006/relationships/image" Target="../media/image6.jpg"/><Relationship Id="rId4" Type="http://schemas.openxmlformats.org/officeDocument/2006/relationships/image" Target="../media/image5.jpg"/></Relationships>
</file>

<file path=ppt/slides/_rels/slide3.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3.xml"/><Relationship Id="rId4" Type="http://schemas.openxmlformats.org/officeDocument/2006/relationships/image" Target="../media/image10.png"/></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2.png"/><Relationship Id="rId1" Type="http://schemas.openxmlformats.org/officeDocument/2006/relationships/slideLayout" Target="../slideLayouts/slideLayout13.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3.xml"/></Relationships>
</file>

<file path=ppt/slides/_rels/slide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image" Target="../media/image3.png"/><Relationship Id="rId1" Type="http://schemas.openxmlformats.org/officeDocument/2006/relationships/slideLayout" Target="../slideLayouts/slideLayout13.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chart" Target="../charts/char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rotWithShape="0">
          <a:blip r:embed="rId3"/>
          <a:stretch>
            <a:fillRect/>
          </a:stretch>
        </a:blipFill>
        <a:effectLst/>
      </p:bgPr>
    </p:bg>
    <p:spTree>
      <p:nvGrpSpPr>
        <p:cNvPr id="1" name=""/>
        <p:cNvGrpSpPr/>
        <p:nvPr/>
      </p:nvGrpSpPr>
      <p:grpSpPr>
        <a:xfrm>
          <a:off x="0" y="0"/>
          <a:ext cx="0" cy="0"/>
          <a:chOff x="0" y="0"/>
          <a:chExt cx="0" cy="0"/>
        </a:xfrm>
      </p:grpSpPr>
      <p:sp>
        <p:nvSpPr>
          <p:cNvPr id="5" name="Rectángulo 4">
            <a:extLst>
              <a:ext uri="{FF2B5EF4-FFF2-40B4-BE49-F238E27FC236}">
                <a16:creationId xmlns:a16="http://schemas.microsoft.com/office/drawing/2014/main" id="{4F6E0633-E677-4E8B-8280-D11EEC504FA3}"/>
              </a:ext>
            </a:extLst>
          </p:cNvPr>
          <p:cNvSpPr/>
          <p:nvPr/>
        </p:nvSpPr>
        <p:spPr>
          <a:xfrm>
            <a:off x="1" y="0"/>
            <a:ext cx="3516198" cy="6878880"/>
          </a:xfrm>
          <a:prstGeom prst="rect">
            <a:avLst/>
          </a:prstGeom>
          <a:gradFill flip="none" rotWithShape="1">
            <a:gsLst>
              <a:gs pos="0">
                <a:schemeClr val="bg1">
                  <a:shade val="30000"/>
                  <a:satMod val="115000"/>
                </a:schemeClr>
              </a:gs>
              <a:gs pos="50000">
                <a:schemeClr val="bg1">
                  <a:shade val="67500"/>
                  <a:satMod val="115000"/>
                </a:schemeClr>
              </a:gs>
              <a:gs pos="100000">
                <a:schemeClr val="bg1">
                  <a:shade val="100000"/>
                  <a:satMod val="115000"/>
                </a:schemeClr>
              </a:gs>
            </a:gsLst>
            <a:lin ang="18900000" scaled="1"/>
            <a:tileRect/>
          </a:gradFill>
          <a:ln>
            <a:noFill/>
          </a:ln>
          <a:effectLst>
            <a:outerShdw blurRad="149987" dist="250190" dir="8460000" algn="ctr">
              <a:srgbClr val="000000">
                <a:alpha val="28000"/>
              </a:srgbClr>
            </a:outerShdw>
          </a:effectLst>
          <a:scene3d>
            <a:camera prst="orthographicFront">
              <a:rot lat="0" lon="0" rev="0"/>
            </a:camera>
            <a:lightRig rig="contrasting" dir="t">
              <a:rot lat="0" lon="0" rev="1500000"/>
            </a:lightRig>
          </a:scene3d>
          <a:sp3d prstMaterial="metal">
            <a:bevelT w="88900" h="88900"/>
          </a:sp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
        <p:nvSpPr>
          <p:cNvPr id="2" name="CuadroTexto 1">
            <a:extLst>
              <a:ext uri="{FF2B5EF4-FFF2-40B4-BE49-F238E27FC236}">
                <a16:creationId xmlns:a16="http://schemas.microsoft.com/office/drawing/2014/main" id="{33063541-8CC9-4301-A774-83B7240350B3}"/>
              </a:ext>
            </a:extLst>
          </p:cNvPr>
          <p:cNvSpPr txBox="1"/>
          <p:nvPr/>
        </p:nvSpPr>
        <p:spPr>
          <a:xfrm>
            <a:off x="280381" y="1875935"/>
            <a:ext cx="2575226" cy="2862322"/>
          </a:xfrm>
          <a:prstGeom prst="rect">
            <a:avLst/>
          </a:prstGeom>
          <a:noFill/>
        </p:spPr>
        <p:txBody>
          <a:bodyPr wrap="square" rtlCol="0">
            <a:spAutoFit/>
          </a:bodyPr>
          <a:lstStyle/>
          <a:p>
            <a:pPr algn="ctr"/>
            <a:r>
              <a:rPr lang="es-ES" b="1" dirty="0"/>
              <a:t>PREDICCIÓN DEL ÉXITO ACUTILIZANDO ÁRBOLES DE DECISIÓN ADÉMICO, EN EDUCACIÓN SUPERIOR, UTILIZANDO ÁRBOLES DE DECISIÓN </a:t>
            </a:r>
            <a:endParaRPr lang="es-CO" b="1" dirty="0"/>
          </a:p>
        </p:txBody>
      </p:sp>
      <p:pic>
        <p:nvPicPr>
          <p:cNvPr id="76" name="Imagen 3"/>
          <p:cNvPicPr/>
          <p:nvPr/>
        </p:nvPicPr>
        <p:blipFill>
          <a:blip r:embed="rId4"/>
          <a:srcRect t="78334"/>
          <a:stretch/>
        </p:blipFill>
        <p:spPr>
          <a:xfrm>
            <a:off x="36000" y="5394960"/>
            <a:ext cx="12193560" cy="1483920"/>
          </a:xfrm>
          <a:prstGeom prst="rect">
            <a:avLst/>
          </a:prstGeom>
          <a:ln>
            <a:noFill/>
          </a:ln>
        </p:spPr>
      </p:pic>
      <p:sp>
        <p:nvSpPr>
          <p:cNvPr id="3" name="Rectángulo 2">
            <a:extLst>
              <a:ext uri="{FF2B5EF4-FFF2-40B4-BE49-F238E27FC236}">
                <a16:creationId xmlns:a16="http://schemas.microsoft.com/office/drawing/2014/main" id="{BCCF2B81-5767-4C78-BD96-F30A94A913DC}"/>
              </a:ext>
            </a:extLst>
          </p:cNvPr>
          <p:cNvSpPr/>
          <p:nvPr/>
        </p:nvSpPr>
        <p:spPr>
          <a:xfrm>
            <a:off x="0" y="0"/>
            <a:ext cx="3403076" cy="6966408"/>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s-CO"/>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54" name="Marcador de contenido 3"/>
          <p:cNvPicPr/>
          <p:nvPr/>
        </p:nvPicPr>
        <p:blipFill>
          <a:blip r:embed="rId2"/>
          <a:stretch/>
        </p:blipFill>
        <p:spPr>
          <a:xfrm>
            <a:off x="-2880" y="0"/>
            <a:ext cx="12196800" cy="6856560"/>
          </a:xfrm>
          <a:prstGeom prst="rect">
            <a:avLst/>
          </a:prstGeom>
          <a:ln>
            <a:noFill/>
          </a:ln>
        </p:spPr>
      </p:pic>
      <p:sp>
        <p:nvSpPr>
          <p:cNvPr id="255" name="CustomShape 1"/>
          <p:cNvSpPr/>
          <p:nvPr/>
        </p:nvSpPr>
        <p:spPr>
          <a:xfrm>
            <a:off x="265320" y="376920"/>
            <a:ext cx="540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Reporte Aceptado en arXiv</a:t>
            </a:r>
            <a:endParaRPr lang="en-US" sz="2200" b="0" strike="noStrike" spc="-1">
              <a:latin typeface="Arial"/>
            </a:endParaRPr>
          </a:p>
        </p:txBody>
      </p:sp>
      <p:sp>
        <p:nvSpPr>
          <p:cNvPr id="256" name="CustomShape 2"/>
          <p:cNvSpPr/>
          <p:nvPr/>
        </p:nvSpPr>
        <p:spPr>
          <a:xfrm flipV="1">
            <a:off x="481932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7" name="CustomShape 3"/>
          <p:cNvSpPr/>
          <p:nvPr/>
        </p:nvSpPr>
        <p:spPr>
          <a:xfrm>
            <a:off x="510732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58" name="CustomShape 4"/>
          <p:cNvSpPr/>
          <p:nvPr/>
        </p:nvSpPr>
        <p:spPr>
          <a:xfrm>
            <a:off x="2242800" y="2393280"/>
            <a:ext cx="342612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la citación del reporte en arXiv y su vínculo comose muestra abajo</a:t>
            </a:r>
            <a:endParaRPr lang="en-US" sz="1400" b="0" strike="noStrike" spc="-1">
              <a:latin typeface="Arial"/>
            </a:endParaRPr>
          </a:p>
        </p:txBody>
      </p:sp>
      <p:sp>
        <p:nvSpPr>
          <p:cNvPr id="259" name="CustomShape 5"/>
          <p:cNvSpPr/>
          <p:nvPr/>
        </p:nvSpPr>
        <p:spPr>
          <a:xfrm flipV="1">
            <a:off x="2011680" y="264384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0" name="CustomShape 6"/>
          <p:cNvSpPr/>
          <p:nvPr/>
        </p:nvSpPr>
        <p:spPr>
          <a:xfrm>
            <a:off x="418320" y="3107880"/>
            <a:ext cx="6126120" cy="9133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800" b="0" strike="noStrike" spc="-1">
                <a:solidFill>
                  <a:srgbClr val="001E33"/>
                </a:solidFill>
                <a:latin typeface="Arial"/>
                <a:ea typeface="DejaVu Sans"/>
              </a:rPr>
              <a:t>C. Patiño-Forero, M. Agudelo-Toro, and M. Toro. Planning system for deliveries in Medellín. ArXiv e-prints, Nov. 2016. Available at: </a:t>
            </a:r>
            <a:r>
              <a:rPr lang="en-US" sz="1800" b="0" u="sng" strike="noStrike" spc="-1">
                <a:solidFill>
                  <a:srgbClr val="0563C1"/>
                </a:solidFill>
                <a:uFill>
                  <a:solidFill>
                    <a:srgbClr val="FFFFFF"/>
                  </a:solidFill>
                </a:uFill>
                <a:latin typeface="Arial"/>
                <a:ea typeface="DejaVu Sans"/>
                <a:hlinkClick r:id="rId3"/>
              </a:rPr>
              <a:t>https://arxiv.org/abs/1611.04156</a:t>
            </a:r>
            <a:endParaRPr lang="en-US" sz="1800" b="0" strike="noStrike" spc="-1">
              <a:latin typeface="Arial"/>
            </a:endParaRPr>
          </a:p>
        </p:txBody>
      </p:sp>
      <p:grpSp>
        <p:nvGrpSpPr>
          <p:cNvPr id="261" name="Group 7"/>
          <p:cNvGrpSpPr/>
          <p:nvPr/>
        </p:nvGrpSpPr>
        <p:grpSpPr>
          <a:xfrm>
            <a:off x="7021800" y="894960"/>
            <a:ext cx="4571280" cy="4966200"/>
            <a:chOff x="7021800" y="894960"/>
            <a:chExt cx="4571280" cy="4966200"/>
          </a:xfrm>
        </p:grpSpPr>
        <p:pic>
          <p:nvPicPr>
            <p:cNvPr id="262" name="Imagen 261"/>
            <p:cNvPicPr/>
            <p:nvPr/>
          </p:nvPicPr>
          <p:blipFill>
            <a:blip r:embed="rId4"/>
            <a:srcRect l="2991" t="4621" r="11001" b="22953"/>
            <a:stretch/>
          </p:blipFill>
          <p:spPr>
            <a:xfrm>
              <a:off x="7021800" y="894960"/>
              <a:ext cx="4554360" cy="4966200"/>
            </a:xfrm>
            <a:prstGeom prst="rect">
              <a:avLst/>
            </a:prstGeom>
            <a:ln>
              <a:noFill/>
            </a:ln>
          </p:spPr>
        </p:pic>
        <p:sp>
          <p:nvSpPr>
            <p:cNvPr id="263" name="CustomShape 8"/>
            <p:cNvSpPr/>
            <p:nvPr/>
          </p:nvSpPr>
          <p:spPr>
            <a:xfrm>
              <a:off x="10022400" y="1443600"/>
              <a:ext cx="1570680" cy="456840"/>
            </a:xfrm>
            <a:prstGeom prst="rect">
              <a:avLst/>
            </a:prstGeom>
            <a:solidFill>
              <a:srgbClr val="B31B1B"/>
            </a:solidFill>
            <a:ln>
              <a:noFill/>
            </a:ln>
          </p:spPr>
          <p:style>
            <a:lnRef idx="0">
              <a:scrgbClr r="0" g="0" b="0"/>
            </a:lnRef>
            <a:fillRef idx="0">
              <a:scrgbClr r="0" g="0" b="0"/>
            </a:fillRef>
            <a:effectRef idx="0">
              <a:scrgbClr r="0" g="0" b="0"/>
            </a:effectRef>
            <a:fontRef idx="minor"/>
          </p:style>
        </p:sp>
        <p:sp>
          <p:nvSpPr>
            <p:cNvPr id="264" name="CustomShape 9"/>
            <p:cNvSpPr/>
            <p:nvPr/>
          </p:nvSpPr>
          <p:spPr>
            <a:xfrm>
              <a:off x="10022400" y="950400"/>
              <a:ext cx="1570680" cy="401400"/>
            </a:xfrm>
            <a:prstGeom prst="rect">
              <a:avLst/>
            </a:prstGeom>
            <a:solidFill>
              <a:srgbClr val="222222"/>
            </a:solidFill>
            <a:ln>
              <a:noFill/>
            </a:ln>
          </p:spPr>
          <p:style>
            <a:lnRef idx="0">
              <a:scrgbClr r="0" g="0" b="0"/>
            </a:lnRef>
            <a:fillRef idx="0">
              <a:scrgbClr r="0" g="0" b="0"/>
            </a:fillRef>
            <a:effectRef idx="0">
              <a:scrgbClr r="0" g="0" b="0"/>
            </a:effectRef>
            <a:fontRef idx="minor"/>
          </p:style>
        </p:sp>
      </p:grpSp>
      <p:sp>
        <p:nvSpPr>
          <p:cNvPr id="265" name="CustomShape 10"/>
          <p:cNvSpPr/>
          <p:nvPr/>
        </p:nvSpPr>
        <p:spPr>
          <a:xfrm flipH="1">
            <a:off x="6491880" y="4672080"/>
            <a:ext cx="30744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66" name="CustomShape 11"/>
          <p:cNvSpPr/>
          <p:nvPr/>
        </p:nvSpPr>
        <p:spPr>
          <a:xfrm>
            <a:off x="4747320" y="50619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 </a:t>
            </a:r>
            <a:br/>
            <a:r>
              <a:rPr lang="en-US" sz="1400" b="0" i="1" strike="noStrike" spc="-1">
                <a:solidFill>
                  <a:srgbClr val="FF0000"/>
                </a:solidFill>
                <a:latin typeface="Arial"/>
                <a:ea typeface="DejaVu Sans"/>
              </a:rPr>
              <a:t>pantallazo</a:t>
            </a:r>
            <a:endParaRPr lang="en-US" sz="1400" b="0" strike="noStrike" spc="-1">
              <a:latin typeface="Arial"/>
            </a:endParaRPr>
          </a:p>
        </p:txBody>
      </p:sp>
      <p:sp>
        <p:nvSpPr>
          <p:cNvPr id="267"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rotWithShape="0">
          <a:blip r:embed="rId2"/>
          <a:stretch>
            <a:fillRect/>
          </a:stretch>
        </a:blipFill>
        <a:effectLst/>
      </p:bgPr>
    </p:bg>
    <p:spTree>
      <p:nvGrpSpPr>
        <p:cNvPr id="1" name=""/>
        <p:cNvGrpSpPr/>
        <p:nvPr/>
      </p:nvGrpSpPr>
      <p:grpSpPr>
        <a:xfrm>
          <a:off x="0" y="0"/>
          <a:ext cx="0" cy="0"/>
          <a:chOff x="0" y="0"/>
          <a:chExt cx="0" cy="0"/>
        </a:xfrm>
      </p:grpSpPr>
      <p:sp>
        <p:nvSpPr>
          <p:cNvPr id="268" name="CustomShape 1"/>
          <p:cNvSpPr/>
          <p:nvPr/>
        </p:nvSpPr>
        <p:spPr>
          <a:xfrm>
            <a:off x="2214000" y="4511520"/>
            <a:ext cx="8137080" cy="1644840"/>
          </a:xfrm>
          <a:prstGeom prst="rect">
            <a:avLst/>
          </a:prstGeom>
          <a:solidFill>
            <a:srgbClr val="A3A8AE">
              <a:alpha val="50000"/>
            </a:srgbClr>
          </a:solidFill>
          <a:ln>
            <a:noFill/>
          </a:ln>
        </p:spPr>
        <p:style>
          <a:lnRef idx="0">
            <a:scrgbClr r="0" g="0" b="0"/>
          </a:lnRef>
          <a:fillRef idx="0">
            <a:scrgbClr r="0" g="0" b="0"/>
          </a:fillRef>
          <a:effectRef idx="0">
            <a:scrgbClr r="0" g="0" b="0"/>
          </a:effectRef>
          <a:fontRef idx="minor"/>
        </p:style>
        <p:txBody>
          <a:bodyPr wrap="none" lIns="90000" tIns="45000" rIns="90000" bIns="45000" anchor="ctr">
            <a:noAutofit/>
          </a:bodyPr>
          <a:lstStyle/>
          <a:p>
            <a:pPr algn="ctr">
              <a:lnSpc>
                <a:spcPct val="100000"/>
              </a:lnSpc>
            </a:pPr>
            <a:r>
              <a:rPr lang="en-US" sz="4800" b="0" strike="noStrike" spc="-1">
                <a:solidFill>
                  <a:srgbClr val="001E33"/>
                </a:solidFill>
                <a:latin typeface="Arial"/>
                <a:ea typeface="DejaVu Sans"/>
              </a:rPr>
              <a:t>¡GRACIAS!</a:t>
            </a:r>
            <a:endParaRPr lang="en-US" sz="4800" b="0" strike="noStrike" spc="-1">
              <a:latin typeface="Arial"/>
            </a:endParaRPr>
          </a:p>
        </p:txBody>
      </p:sp>
      <p:sp>
        <p:nvSpPr>
          <p:cNvPr id="269" name="CustomShape 2"/>
          <p:cNvSpPr/>
          <p:nvPr/>
        </p:nvSpPr>
        <p:spPr>
          <a:xfrm>
            <a:off x="9953640" y="4270680"/>
            <a:ext cx="211536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Digan gracias por</a:t>
            </a:r>
            <a:br/>
            <a:r>
              <a:rPr lang="en-US" sz="1400" b="0" i="1" strike="noStrike" spc="-1">
                <a:solidFill>
                  <a:srgbClr val="FF0000"/>
                </a:solidFill>
                <a:latin typeface="Arial"/>
                <a:ea typeface="DejaVu Sans"/>
              </a:rPr>
              <a:t>escucharnos</a:t>
            </a:r>
            <a:endParaRPr lang="en-US" sz="1400" b="0" strike="noStrike" spc="-1">
              <a:latin typeface="Arial"/>
            </a:endParaRPr>
          </a:p>
        </p:txBody>
      </p:sp>
      <p:sp>
        <p:nvSpPr>
          <p:cNvPr id="270" name="CustomShape 3"/>
          <p:cNvSpPr/>
          <p:nvPr/>
        </p:nvSpPr>
        <p:spPr>
          <a:xfrm flipV="1">
            <a:off x="9505080" y="475704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71" name="CustomShape 4"/>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1" name="Marcador de contenido 3"/>
          <p:cNvPicPr/>
          <p:nvPr/>
        </p:nvPicPr>
        <p:blipFill>
          <a:blip r:embed="rId2"/>
          <a:stretch/>
        </p:blipFill>
        <p:spPr>
          <a:xfrm>
            <a:off x="-2880" y="0"/>
            <a:ext cx="12196800" cy="6856560"/>
          </a:xfrm>
          <a:prstGeom prst="rect">
            <a:avLst/>
          </a:prstGeom>
          <a:ln>
            <a:noFill/>
          </a:ln>
        </p:spPr>
      </p:pic>
      <p:sp>
        <p:nvSpPr>
          <p:cNvPr id="82" name="CustomShape 1"/>
          <p:cNvSpPr/>
          <p:nvPr/>
        </p:nvSpPr>
        <p:spPr>
          <a:xfrm>
            <a:off x="265320" y="376920"/>
            <a:ext cx="3666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Presentación del Equipo</a:t>
            </a:r>
            <a:endParaRPr lang="en-US" sz="2200" b="0" strike="noStrike" spc="-1">
              <a:latin typeface="Arial"/>
            </a:endParaRPr>
          </a:p>
        </p:txBody>
      </p:sp>
      <p:grpSp>
        <p:nvGrpSpPr>
          <p:cNvPr id="85" name="Group 4"/>
          <p:cNvGrpSpPr/>
          <p:nvPr/>
        </p:nvGrpSpPr>
        <p:grpSpPr>
          <a:xfrm>
            <a:off x="9052560" y="1645920"/>
            <a:ext cx="2834640" cy="2743200"/>
            <a:chOff x="9052560" y="1645920"/>
            <a:chExt cx="2834640" cy="2743200"/>
          </a:xfrm>
        </p:grpSpPr>
        <p:pic>
          <p:nvPicPr>
            <p:cNvPr id="86" name="Imagen 85"/>
            <p:cNvPicPr/>
            <p:nvPr/>
          </p:nvPicPr>
          <p:blipFill>
            <a:blip r:embed="rId3"/>
            <a:stretch/>
          </p:blipFill>
          <p:spPr>
            <a:xfrm>
              <a:off x="9219240" y="1757160"/>
              <a:ext cx="2508480" cy="2487600"/>
            </a:xfrm>
            <a:prstGeom prst="rect">
              <a:avLst/>
            </a:prstGeom>
            <a:ln>
              <a:noFill/>
            </a:ln>
          </p:spPr>
        </p:pic>
        <p:sp>
          <p:nvSpPr>
            <p:cNvPr id="87" name="CustomShape 5"/>
            <p:cNvSpPr/>
            <p:nvPr/>
          </p:nvSpPr>
          <p:spPr>
            <a:xfrm>
              <a:off x="9052560" y="1645920"/>
              <a:ext cx="2834640" cy="2743200"/>
            </a:xfrm>
            <a:custGeom>
              <a:avLst/>
              <a:gdLst/>
              <a:ahLst/>
              <a:cxnLst/>
              <a:rect l="l" t="t" r="r" b="b"/>
              <a:pathLst>
                <a:path w="7875" h="7621">
                  <a:moveTo>
                    <a:pt x="5464" y="1278"/>
                  </a:moveTo>
                  <a:cubicBezTo>
                    <a:pt x="4998" y="997"/>
                    <a:pt x="4541" y="870"/>
                    <a:pt x="4003" y="870"/>
                  </a:cubicBezTo>
                  <a:cubicBezTo>
                    <a:pt x="3465" y="870"/>
                    <a:pt x="3008" y="997"/>
                    <a:pt x="2542" y="1278"/>
                  </a:cubicBezTo>
                  <a:cubicBezTo>
                    <a:pt x="2076" y="1559"/>
                    <a:pt x="1742" y="1908"/>
                    <a:pt x="1473" y="2394"/>
                  </a:cubicBezTo>
                  <a:cubicBezTo>
                    <a:pt x="1204" y="2880"/>
                    <a:pt x="1082" y="3357"/>
                    <a:pt x="1082" y="3918"/>
                  </a:cubicBezTo>
                  <a:cubicBezTo>
                    <a:pt x="1082" y="4479"/>
                    <a:pt x="1204" y="4956"/>
                    <a:pt x="1473" y="5442"/>
                  </a:cubicBezTo>
                  <a:cubicBezTo>
                    <a:pt x="1742" y="5928"/>
                    <a:pt x="2076" y="6277"/>
                    <a:pt x="2542" y="6558"/>
                  </a:cubicBezTo>
                  <a:cubicBezTo>
                    <a:pt x="3008" y="6839"/>
                    <a:pt x="3465" y="6967"/>
                    <a:pt x="4003" y="6967"/>
                  </a:cubicBezTo>
                  <a:cubicBezTo>
                    <a:pt x="4541" y="6967"/>
                    <a:pt x="4998" y="6839"/>
                    <a:pt x="5464" y="6558"/>
                  </a:cubicBezTo>
                  <a:cubicBezTo>
                    <a:pt x="5930" y="6277"/>
                    <a:pt x="6264" y="5928"/>
                    <a:pt x="6533" y="5442"/>
                  </a:cubicBezTo>
                  <a:cubicBezTo>
                    <a:pt x="6802" y="4956"/>
                    <a:pt x="6925" y="4479"/>
                    <a:pt x="6925" y="3918"/>
                  </a:cubicBezTo>
                  <a:cubicBezTo>
                    <a:pt x="6925" y="3357"/>
                    <a:pt x="6802" y="2880"/>
                    <a:pt x="6533" y="2394"/>
                  </a:cubicBezTo>
                  <a:cubicBezTo>
                    <a:pt x="6264" y="1908"/>
                    <a:pt x="5930" y="1559"/>
                    <a:pt x="5464" y="1278"/>
                  </a:cubicBezTo>
                  <a:moveTo>
                    <a:pt x="0" y="7620"/>
                  </a:moveTo>
                  <a:lnTo>
                    <a:pt x="0" y="0"/>
                  </a:lnTo>
                  <a:lnTo>
                    <a:pt x="7874" y="0"/>
                  </a:lnTo>
                  <a:lnTo>
                    <a:pt x="7874" y="7620"/>
                  </a:lnTo>
                  <a:lnTo>
                    <a:pt x="0" y="7620"/>
                  </a:lnTo>
                </a:path>
              </a:pathLst>
            </a:custGeom>
            <a:solidFill>
              <a:srgbClr val="FFFFFF"/>
            </a:solidFill>
            <a:ln>
              <a:noFill/>
            </a:ln>
          </p:spPr>
          <p:style>
            <a:lnRef idx="0">
              <a:scrgbClr r="0" g="0" b="0"/>
            </a:lnRef>
            <a:fillRef idx="0">
              <a:scrgbClr r="0" g="0" b="0"/>
            </a:fillRef>
            <a:effectRef idx="0">
              <a:scrgbClr r="0" g="0" b="0"/>
            </a:effectRef>
            <a:fontRef idx="minor"/>
          </p:style>
        </p:sp>
      </p:grpSp>
      <p:sp>
        <p:nvSpPr>
          <p:cNvPr id="88" name="CustomShape 6"/>
          <p:cNvSpPr/>
          <p:nvPr/>
        </p:nvSpPr>
        <p:spPr>
          <a:xfrm>
            <a:off x="728640" y="1900800"/>
            <a:ext cx="2102760" cy="2194200"/>
          </a:xfrm>
          <a:prstGeom prst="ellipse">
            <a:avLst/>
          </a:prstGeom>
          <a:blipFill dpi="0" rotWithShape="1">
            <a:blip r:embed="rId4">
              <a:extLst>
                <a:ext uri="{28A0092B-C50C-407E-A947-70E740481C1C}">
                  <a14:useLocalDpi xmlns:a14="http://schemas.microsoft.com/office/drawing/2010/main" val="0"/>
                </a:ext>
              </a:extLst>
            </a:blip>
            <a:srcRect/>
            <a:stretch>
              <a:fillRect/>
            </a:stretch>
          </a:blipFill>
          <a:ln>
            <a:noFill/>
          </a:ln>
        </p:spPr>
        <p:style>
          <a:lnRef idx="0">
            <a:scrgbClr r="0" g="0" b="0"/>
          </a:lnRef>
          <a:fillRef idx="0">
            <a:scrgbClr r="0" g="0" b="0"/>
          </a:fillRef>
          <a:effectRef idx="0">
            <a:scrgbClr r="0" g="0" b="0"/>
          </a:effectRef>
          <a:fontRef idx="minor"/>
        </p:style>
      </p:sp>
      <p:sp>
        <p:nvSpPr>
          <p:cNvPr id="89" name="CustomShape 7"/>
          <p:cNvSpPr/>
          <p:nvPr/>
        </p:nvSpPr>
        <p:spPr>
          <a:xfrm>
            <a:off x="3613624" y="1977161"/>
            <a:ext cx="2102760" cy="2194200"/>
          </a:xfrm>
          <a:prstGeom prst="ellipse">
            <a:avLst/>
          </a:prstGeom>
          <a:blipFill dpi="0" rotWithShape="1">
            <a:blip r:embed="rId5">
              <a:extLst>
                <a:ext uri="{28A0092B-C50C-407E-A947-70E740481C1C}">
                  <a14:useLocalDpi xmlns:a14="http://schemas.microsoft.com/office/drawing/2010/main" val="0"/>
                </a:ext>
              </a:extLst>
            </a:blip>
            <a:srcRect/>
            <a:stretch>
              <a:fillRect/>
            </a:stretch>
          </a:blipFill>
          <a:ln>
            <a:noFill/>
          </a:ln>
        </p:spPr>
        <p:style>
          <a:lnRef idx="0">
            <a:scrgbClr r="0" g="0" b="0"/>
          </a:lnRef>
          <a:fillRef idx="0">
            <a:scrgbClr r="0" g="0" b="0"/>
          </a:fillRef>
          <a:effectRef idx="0">
            <a:scrgbClr r="0" g="0" b="0"/>
          </a:effectRef>
          <a:fontRef idx="minor"/>
        </p:style>
      </p:sp>
      <p:sp>
        <p:nvSpPr>
          <p:cNvPr id="90" name="CustomShape 8"/>
          <p:cNvSpPr/>
          <p:nvPr/>
        </p:nvSpPr>
        <p:spPr>
          <a:xfrm>
            <a:off x="9419040" y="4180680"/>
            <a:ext cx="219348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Mauricio</a:t>
            </a:r>
            <a:endParaRPr lang="en-US" sz="2200" b="0" strike="noStrike" spc="-1">
              <a:latin typeface="Arial"/>
            </a:endParaRPr>
          </a:p>
          <a:p>
            <a:pPr algn="ctr">
              <a:lnSpc>
                <a:spcPct val="100000"/>
              </a:lnSpc>
            </a:pPr>
            <a:r>
              <a:rPr lang="en-US" sz="2200" b="0" strike="noStrike" spc="-1">
                <a:solidFill>
                  <a:srgbClr val="001E33"/>
                </a:solidFill>
                <a:latin typeface="Arial"/>
                <a:ea typeface="DejaVu Sans"/>
              </a:rPr>
              <a:t>Toro</a:t>
            </a:r>
            <a:endParaRPr lang="en-US" sz="2200" b="0" strike="noStrike" spc="-1">
              <a:latin typeface="Arial"/>
            </a:endParaRPr>
          </a:p>
        </p:txBody>
      </p:sp>
      <p:sp>
        <p:nvSpPr>
          <p:cNvPr id="91" name="CustomShape 9"/>
          <p:cNvSpPr/>
          <p:nvPr/>
        </p:nvSpPr>
        <p:spPr>
          <a:xfrm>
            <a:off x="3551040" y="4180680"/>
            <a:ext cx="2193480" cy="767987"/>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dirty="0">
                <a:solidFill>
                  <a:srgbClr val="001E33"/>
                </a:solidFill>
                <a:latin typeface="Arial"/>
                <a:ea typeface="DejaVu Sans"/>
              </a:rPr>
              <a:t>Luis Fernando Posada Cano</a:t>
            </a:r>
            <a:endParaRPr lang="en-US" sz="2200" b="0" strike="noStrike" spc="-1" dirty="0">
              <a:latin typeface="Arial"/>
            </a:endParaRPr>
          </a:p>
        </p:txBody>
      </p:sp>
      <p:sp>
        <p:nvSpPr>
          <p:cNvPr id="92" name="CustomShape 10"/>
          <p:cNvSpPr/>
          <p:nvPr/>
        </p:nvSpPr>
        <p:spPr>
          <a:xfrm>
            <a:off x="635040" y="4180680"/>
            <a:ext cx="2249520" cy="767987"/>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gn="ctr">
              <a:lnSpc>
                <a:spcPct val="100000"/>
              </a:lnSpc>
            </a:pPr>
            <a:r>
              <a:rPr lang="en-US" sz="2200" b="0" strike="noStrike" spc="-1" dirty="0">
                <a:latin typeface="Arial"/>
              </a:rPr>
              <a:t>Juan Pablo </a:t>
            </a:r>
            <a:r>
              <a:rPr lang="en-US" sz="2200" b="0" strike="noStrike" spc="-1" dirty="0" err="1">
                <a:latin typeface="Arial"/>
              </a:rPr>
              <a:t>Giraldo</a:t>
            </a:r>
            <a:r>
              <a:rPr lang="en-US" sz="2200" b="0" strike="noStrike" spc="-1" dirty="0">
                <a:latin typeface="Arial"/>
              </a:rPr>
              <a:t> Ramirez</a:t>
            </a:r>
          </a:p>
        </p:txBody>
      </p:sp>
      <p:pic>
        <p:nvPicPr>
          <p:cNvPr id="98" name="Imagen 97"/>
          <p:cNvPicPr/>
          <p:nvPr/>
        </p:nvPicPr>
        <p:blipFill>
          <a:blip r:embed="rId6"/>
          <a:srcRect b="25722"/>
          <a:stretch/>
        </p:blipFill>
        <p:spPr>
          <a:xfrm>
            <a:off x="6018840" y="1828800"/>
            <a:ext cx="3200040" cy="2376720"/>
          </a:xfrm>
          <a:prstGeom prst="rect">
            <a:avLst/>
          </a:prstGeom>
          <a:ln>
            <a:noFill/>
          </a:ln>
        </p:spPr>
      </p:pic>
      <p:sp>
        <p:nvSpPr>
          <p:cNvPr id="99" name="CustomShape 16"/>
          <p:cNvSpPr/>
          <p:nvPr/>
        </p:nvSpPr>
        <p:spPr>
          <a:xfrm>
            <a:off x="6503040" y="4180680"/>
            <a:ext cx="2193120" cy="7599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2200" b="0" strike="noStrike" spc="-1">
                <a:solidFill>
                  <a:srgbClr val="001E33"/>
                </a:solidFill>
                <a:latin typeface="Arial"/>
                <a:ea typeface="DejaVu Sans"/>
              </a:rPr>
              <a:t>Miguel</a:t>
            </a:r>
            <a:br/>
            <a:r>
              <a:rPr lang="en-US" sz="2200" b="0" strike="noStrike" spc="-1">
                <a:solidFill>
                  <a:srgbClr val="001E33"/>
                </a:solidFill>
                <a:latin typeface="Arial"/>
                <a:ea typeface="DejaVu Sans"/>
              </a:rPr>
              <a:t>Correa</a:t>
            </a:r>
            <a:endParaRPr lang="en-US" sz="2200" b="0" strike="noStrike" spc="-1">
              <a:latin typeface="Arial"/>
            </a:endParaRPr>
          </a:p>
        </p:txBody>
      </p:sp>
      <p:sp>
        <p:nvSpPr>
          <p:cNvPr id="100" name="CustomShape 17"/>
          <p:cNvSpPr/>
          <p:nvPr/>
        </p:nvSpPr>
        <p:spPr>
          <a:xfrm>
            <a:off x="5924160" y="1645920"/>
            <a:ext cx="3383280" cy="2651760"/>
          </a:xfrm>
          <a:custGeom>
            <a:avLst/>
            <a:gdLst/>
            <a:ahLst/>
            <a:cxnLst/>
            <a:rect l="l" t="t" r="r" b="b"/>
            <a:pathLst>
              <a:path w="9399" h="7367">
                <a:moveTo>
                  <a:pt x="1777" y="3847"/>
                </a:moveTo>
                <a:lnTo>
                  <a:pt x="1776" y="3847"/>
                </a:lnTo>
                <a:lnTo>
                  <a:pt x="1780" y="4006"/>
                </a:lnTo>
                <a:lnTo>
                  <a:pt x="1792" y="4166"/>
                </a:lnTo>
                <a:lnTo>
                  <a:pt x="1812" y="4324"/>
                </a:lnTo>
                <a:lnTo>
                  <a:pt x="1840" y="4481"/>
                </a:lnTo>
                <a:lnTo>
                  <a:pt x="1876" y="4636"/>
                </a:lnTo>
                <a:lnTo>
                  <a:pt x="1919" y="4789"/>
                </a:lnTo>
                <a:lnTo>
                  <a:pt x="1970" y="4939"/>
                </a:lnTo>
                <a:lnTo>
                  <a:pt x="2029" y="5086"/>
                </a:lnTo>
                <a:lnTo>
                  <a:pt x="2095" y="5230"/>
                </a:lnTo>
                <a:lnTo>
                  <a:pt x="2168" y="5371"/>
                </a:lnTo>
                <a:lnTo>
                  <a:pt x="2248" y="5507"/>
                </a:lnTo>
                <a:lnTo>
                  <a:pt x="2334" y="5638"/>
                </a:lnTo>
                <a:lnTo>
                  <a:pt x="2427" y="5765"/>
                </a:lnTo>
                <a:lnTo>
                  <a:pt x="2527" y="5886"/>
                </a:lnTo>
                <a:lnTo>
                  <a:pt x="2632" y="6002"/>
                </a:lnTo>
                <a:lnTo>
                  <a:pt x="2743" y="6111"/>
                </a:lnTo>
                <a:lnTo>
                  <a:pt x="2859" y="6215"/>
                </a:lnTo>
                <a:lnTo>
                  <a:pt x="2980" y="6312"/>
                </a:lnTo>
                <a:lnTo>
                  <a:pt x="3106" y="6402"/>
                </a:lnTo>
                <a:lnTo>
                  <a:pt x="3237" y="6486"/>
                </a:lnTo>
                <a:lnTo>
                  <a:pt x="3371" y="6562"/>
                </a:lnTo>
                <a:lnTo>
                  <a:pt x="3509" y="6631"/>
                </a:lnTo>
                <a:lnTo>
                  <a:pt x="3650" y="6692"/>
                </a:lnTo>
                <a:lnTo>
                  <a:pt x="3795" y="6745"/>
                </a:lnTo>
                <a:lnTo>
                  <a:pt x="3941" y="6790"/>
                </a:lnTo>
                <a:lnTo>
                  <a:pt x="4090" y="6827"/>
                </a:lnTo>
                <a:lnTo>
                  <a:pt x="4240" y="6856"/>
                </a:lnTo>
                <a:lnTo>
                  <a:pt x="4392" y="6877"/>
                </a:lnTo>
                <a:lnTo>
                  <a:pt x="4544" y="6890"/>
                </a:lnTo>
                <a:lnTo>
                  <a:pt x="4697" y="6894"/>
                </a:lnTo>
                <a:lnTo>
                  <a:pt x="4697" y="6894"/>
                </a:lnTo>
                <a:lnTo>
                  <a:pt x="4850" y="6890"/>
                </a:lnTo>
                <a:lnTo>
                  <a:pt x="5002" y="6877"/>
                </a:lnTo>
                <a:lnTo>
                  <a:pt x="5154" y="6856"/>
                </a:lnTo>
                <a:lnTo>
                  <a:pt x="5304" y="6827"/>
                </a:lnTo>
                <a:lnTo>
                  <a:pt x="5453" y="6790"/>
                </a:lnTo>
                <a:lnTo>
                  <a:pt x="5599" y="6745"/>
                </a:lnTo>
                <a:lnTo>
                  <a:pt x="5744" y="6691"/>
                </a:lnTo>
                <a:lnTo>
                  <a:pt x="5885" y="6630"/>
                </a:lnTo>
                <a:lnTo>
                  <a:pt x="6023" y="6561"/>
                </a:lnTo>
                <a:lnTo>
                  <a:pt x="6157" y="6485"/>
                </a:lnTo>
                <a:lnTo>
                  <a:pt x="6287" y="6402"/>
                </a:lnTo>
                <a:lnTo>
                  <a:pt x="6413" y="6312"/>
                </a:lnTo>
                <a:lnTo>
                  <a:pt x="6535" y="6214"/>
                </a:lnTo>
                <a:lnTo>
                  <a:pt x="6651" y="6111"/>
                </a:lnTo>
                <a:lnTo>
                  <a:pt x="6762" y="6001"/>
                </a:lnTo>
                <a:lnTo>
                  <a:pt x="6867" y="5885"/>
                </a:lnTo>
                <a:lnTo>
                  <a:pt x="6966" y="5764"/>
                </a:lnTo>
                <a:lnTo>
                  <a:pt x="7059" y="5637"/>
                </a:lnTo>
                <a:lnTo>
                  <a:pt x="7146" y="5506"/>
                </a:lnTo>
                <a:lnTo>
                  <a:pt x="7226" y="5370"/>
                </a:lnTo>
                <a:lnTo>
                  <a:pt x="7299" y="5229"/>
                </a:lnTo>
                <a:lnTo>
                  <a:pt x="7365" y="5085"/>
                </a:lnTo>
                <a:lnTo>
                  <a:pt x="7423" y="4938"/>
                </a:lnTo>
                <a:lnTo>
                  <a:pt x="7474" y="4788"/>
                </a:lnTo>
                <a:lnTo>
                  <a:pt x="7518" y="4635"/>
                </a:lnTo>
                <a:lnTo>
                  <a:pt x="7553" y="4480"/>
                </a:lnTo>
                <a:lnTo>
                  <a:pt x="7581" y="4323"/>
                </a:lnTo>
                <a:lnTo>
                  <a:pt x="7601" y="4165"/>
                </a:lnTo>
                <a:lnTo>
                  <a:pt x="7613" y="4005"/>
                </a:lnTo>
                <a:lnTo>
                  <a:pt x="7617" y="3846"/>
                </a:lnTo>
                <a:lnTo>
                  <a:pt x="7617" y="3846"/>
                </a:lnTo>
                <a:lnTo>
                  <a:pt x="7613" y="3687"/>
                </a:lnTo>
                <a:lnTo>
                  <a:pt x="7601" y="3527"/>
                </a:lnTo>
                <a:lnTo>
                  <a:pt x="7581" y="3369"/>
                </a:lnTo>
                <a:lnTo>
                  <a:pt x="7553" y="3212"/>
                </a:lnTo>
                <a:lnTo>
                  <a:pt x="7517" y="3057"/>
                </a:lnTo>
                <a:lnTo>
                  <a:pt x="7474" y="2904"/>
                </a:lnTo>
                <a:lnTo>
                  <a:pt x="7423" y="2754"/>
                </a:lnTo>
                <a:lnTo>
                  <a:pt x="7364" y="2607"/>
                </a:lnTo>
                <a:lnTo>
                  <a:pt x="7298" y="2463"/>
                </a:lnTo>
                <a:lnTo>
                  <a:pt x="7225" y="2322"/>
                </a:lnTo>
                <a:lnTo>
                  <a:pt x="7146" y="2186"/>
                </a:lnTo>
                <a:lnTo>
                  <a:pt x="7059" y="2055"/>
                </a:lnTo>
                <a:lnTo>
                  <a:pt x="6966" y="1928"/>
                </a:lnTo>
                <a:lnTo>
                  <a:pt x="6867" y="1807"/>
                </a:lnTo>
                <a:lnTo>
                  <a:pt x="6761" y="1691"/>
                </a:lnTo>
                <a:lnTo>
                  <a:pt x="6651" y="1582"/>
                </a:lnTo>
                <a:lnTo>
                  <a:pt x="6534" y="1478"/>
                </a:lnTo>
                <a:lnTo>
                  <a:pt x="6413" y="1381"/>
                </a:lnTo>
                <a:lnTo>
                  <a:pt x="6287" y="1291"/>
                </a:lnTo>
                <a:lnTo>
                  <a:pt x="6157" y="1207"/>
                </a:lnTo>
                <a:lnTo>
                  <a:pt x="6022" y="1131"/>
                </a:lnTo>
                <a:lnTo>
                  <a:pt x="5884" y="1062"/>
                </a:lnTo>
                <a:lnTo>
                  <a:pt x="5743" y="1001"/>
                </a:lnTo>
                <a:lnTo>
                  <a:pt x="5599" y="948"/>
                </a:lnTo>
                <a:lnTo>
                  <a:pt x="5453" y="903"/>
                </a:lnTo>
                <a:lnTo>
                  <a:pt x="5304" y="866"/>
                </a:lnTo>
                <a:lnTo>
                  <a:pt x="5154" y="837"/>
                </a:lnTo>
                <a:lnTo>
                  <a:pt x="5002" y="816"/>
                </a:lnTo>
                <a:lnTo>
                  <a:pt x="4850" y="803"/>
                </a:lnTo>
                <a:lnTo>
                  <a:pt x="4697" y="799"/>
                </a:lnTo>
                <a:lnTo>
                  <a:pt x="4697" y="799"/>
                </a:lnTo>
                <a:lnTo>
                  <a:pt x="4544" y="803"/>
                </a:lnTo>
                <a:lnTo>
                  <a:pt x="4392" y="816"/>
                </a:lnTo>
                <a:lnTo>
                  <a:pt x="4240" y="837"/>
                </a:lnTo>
                <a:lnTo>
                  <a:pt x="4090" y="866"/>
                </a:lnTo>
                <a:lnTo>
                  <a:pt x="3941" y="903"/>
                </a:lnTo>
                <a:lnTo>
                  <a:pt x="3794" y="948"/>
                </a:lnTo>
                <a:lnTo>
                  <a:pt x="3650" y="1002"/>
                </a:lnTo>
                <a:lnTo>
                  <a:pt x="3509" y="1063"/>
                </a:lnTo>
                <a:lnTo>
                  <a:pt x="3371" y="1132"/>
                </a:lnTo>
                <a:lnTo>
                  <a:pt x="3237" y="1208"/>
                </a:lnTo>
                <a:lnTo>
                  <a:pt x="3106" y="1291"/>
                </a:lnTo>
                <a:lnTo>
                  <a:pt x="2980" y="1382"/>
                </a:lnTo>
                <a:lnTo>
                  <a:pt x="2859" y="1479"/>
                </a:lnTo>
                <a:lnTo>
                  <a:pt x="2743" y="1582"/>
                </a:lnTo>
                <a:lnTo>
                  <a:pt x="2632" y="1692"/>
                </a:lnTo>
                <a:lnTo>
                  <a:pt x="2527" y="1808"/>
                </a:lnTo>
                <a:lnTo>
                  <a:pt x="2427" y="1929"/>
                </a:lnTo>
                <a:lnTo>
                  <a:pt x="2334" y="2056"/>
                </a:lnTo>
                <a:lnTo>
                  <a:pt x="2248" y="2187"/>
                </a:lnTo>
                <a:lnTo>
                  <a:pt x="2168" y="2323"/>
                </a:lnTo>
                <a:lnTo>
                  <a:pt x="2095" y="2464"/>
                </a:lnTo>
                <a:lnTo>
                  <a:pt x="2029" y="2608"/>
                </a:lnTo>
                <a:lnTo>
                  <a:pt x="1971" y="2755"/>
                </a:lnTo>
                <a:lnTo>
                  <a:pt x="1920" y="2905"/>
                </a:lnTo>
                <a:lnTo>
                  <a:pt x="1876" y="3058"/>
                </a:lnTo>
                <a:lnTo>
                  <a:pt x="1841" y="3213"/>
                </a:lnTo>
                <a:lnTo>
                  <a:pt x="1813" y="3370"/>
                </a:lnTo>
                <a:lnTo>
                  <a:pt x="1793" y="3528"/>
                </a:lnTo>
                <a:lnTo>
                  <a:pt x="1781" y="3688"/>
                </a:lnTo>
                <a:lnTo>
                  <a:pt x="1777" y="3847"/>
                </a:lnTo>
                <a:moveTo>
                  <a:pt x="0" y="7366"/>
                </a:moveTo>
                <a:lnTo>
                  <a:pt x="0" y="0"/>
                </a:lnTo>
                <a:lnTo>
                  <a:pt x="9398" y="0"/>
                </a:lnTo>
                <a:lnTo>
                  <a:pt x="9398" y="7366"/>
                </a:lnTo>
                <a:lnTo>
                  <a:pt x="0" y="7366"/>
                </a:lnTo>
              </a:path>
            </a:pathLst>
          </a:custGeom>
          <a:solidFill>
            <a:srgbClr val="FFFFFF"/>
          </a:solidFill>
          <a:ln>
            <a:noFill/>
          </a:ln>
        </p:spPr>
        <p:style>
          <a:lnRef idx="0">
            <a:scrgbClr r="0" g="0" b="0"/>
          </a:lnRef>
          <a:fillRef idx="0">
            <a:scrgbClr r="0" g="0" b="0"/>
          </a:fillRef>
          <a:effectRef idx="0">
            <a:scrgbClr r="0" g="0" b="0"/>
          </a:effectRef>
          <a:fontRef idx="minor"/>
        </p:style>
      </p:sp>
      <p:pic>
        <p:nvPicPr>
          <p:cNvPr id="101" name="Imagen 100"/>
          <p:cNvPicPr/>
          <p:nvPr/>
        </p:nvPicPr>
        <p:blipFill>
          <a:blip r:embed="rId7"/>
          <a:stretch/>
        </p:blipFill>
        <p:spPr>
          <a:xfrm>
            <a:off x="182880" y="6089760"/>
            <a:ext cx="621360" cy="621360"/>
          </a:xfrm>
          <a:prstGeom prst="rect">
            <a:avLst/>
          </a:prstGeom>
          <a:ln>
            <a:noFill/>
          </a:ln>
        </p:spPr>
      </p:pic>
      <p:sp>
        <p:nvSpPr>
          <p:cNvPr id="102" name="CustomShape 18"/>
          <p:cNvSpPr/>
          <p:nvPr/>
        </p:nvSpPr>
        <p:spPr>
          <a:xfrm>
            <a:off x="815040" y="6160680"/>
            <a:ext cx="5280960" cy="429433"/>
          </a:xfrm>
          <a:prstGeom prst="rect">
            <a:avLst/>
          </a:prstGeom>
          <a:noFill/>
          <a:ln>
            <a:noFill/>
          </a:ln>
        </p:spPr>
        <p:style>
          <a:lnRef idx="0">
            <a:scrgbClr r="0" g="0" b="0"/>
          </a:lnRef>
          <a:fillRef idx="0">
            <a:scrgbClr r="0" g="0" b="0"/>
          </a:fillRef>
          <a:effectRef idx="0">
            <a:scrgbClr r="0" g="0" b="0"/>
          </a:effectRef>
          <a:fontRef idx="minor"/>
        </p:style>
        <p:txBody>
          <a:bodyPr wrap="square" lIns="90000" tIns="45000" rIns="90000" bIns="45000">
            <a:spAutoFit/>
          </a:bodyPr>
          <a:lstStyle/>
          <a:p>
            <a:pPr>
              <a:lnSpc>
                <a:spcPct val="100000"/>
              </a:lnSpc>
            </a:pPr>
            <a:r>
              <a:rPr lang="en-US" sz="2200" b="1" strike="noStrike" spc="-1" dirty="0">
                <a:solidFill>
                  <a:srgbClr val="001E33"/>
                </a:solidFill>
                <a:latin typeface="Arial"/>
                <a:ea typeface="DejaVu Sans"/>
                <a:hlinkClick r:id="rId8"/>
              </a:rPr>
              <a:t>http://github.com/</a:t>
            </a:r>
            <a:r>
              <a:rPr lang="en-US" sz="2200" b="0" strike="noStrike" spc="-1" dirty="0">
                <a:solidFill>
                  <a:srgbClr val="001E33"/>
                </a:solidFill>
                <a:latin typeface="Arial"/>
                <a:ea typeface="DejaVu Sans"/>
              </a:rPr>
              <a:t>lfposadac</a:t>
            </a:r>
            <a:r>
              <a:rPr lang="en-US" sz="2200" b="1" strike="noStrike" spc="-1" dirty="0">
                <a:solidFill>
                  <a:srgbClr val="001E33"/>
                </a:solidFill>
                <a:latin typeface="Arial"/>
                <a:ea typeface="DejaVu Sans"/>
              </a:rPr>
              <a:t>/proyecto/</a:t>
            </a:r>
            <a:endParaRPr lang="en-US" sz="2200" b="0" strike="noStrike" spc="-1" dirty="0">
              <a:latin typeface="Arial"/>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4" name="Marcador de contenido 3"/>
          <p:cNvPicPr/>
          <p:nvPr/>
        </p:nvPicPr>
        <p:blipFill>
          <a:blip r:embed="rId2"/>
          <a:stretch/>
        </p:blipFill>
        <p:spPr>
          <a:xfrm>
            <a:off x="-2880" y="0"/>
            <a:ext cx="12196800" cy="6856560"/>
          </a:xfrm>
          <a:prstGeom prst="rect">
            <a:avLst/>
          </a:prstGeom>
          <a:ln>
            <a:noFill/>
          </a:ln>
        </p:spPr>
      </p:pic>
      <p:sp>
        <p:nvSpPr>
          <p:cNvPr id="105" name="CustomShape 1"/>
          <p:cNvSpPr/>
          <p:nvPr/>
        </p:nvSpPr>
        <p:spPr>
          <a:xfrm>
            <a:off x="265320" y="376920"/>
            <a:ext cx="330048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Diseño del Algoritmo</a:t>
            </a:r>
            <a:endParaRPr lang="en-US" sz="2200" b="0" strike="noStrike" spc="-1">
              <a:latin typeface="Arial"/>
            </a:endParaRPr>
          </a:p>
        </p:txBody>
      </p:sp>
      <p:pic>
        <p:nvPicPr>
          <p:cNvPr id="106" name="Imagen 105"/>
          <p:cNvPicPr/>
          <p:nvPr/>
        </p:nvPicPr>
        <p:blipFill>
          <a:blip r:embed="rId3"/>
          <a:srcRect t="2555" r="18276"/>
          <a:stretch/>
        </p:blipFill>
        <p:spPr>
          <a:xfrm>
            <a:off x="640080" y="1188720"/>
            <a:ext cx="5484960" cy="3839400"/>
          </a:xfrm>
          <a:prstGeom prst="rect">
            <a:avLst/>
          </a:prstGeom>
          <a:ln>
            <a:noFill/>
          </a:ln>
        </p:spPr>
      </p:pic>
      <p:sp>
        <p:nvSpPr>
          <p:cNvPr id="107" name="CustomShape 2"/>
          <p:cNvSpPr/>
          <p:nvPr/>
        </p:nvSpPr>
        <p:spPr>
          <a:xfrm>
            <a:off x="270000" y="4945680"/>
            <a:ext cx="630828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Algoritmo para construir un árbol binario de decisión usando (En este semestre, uno puede ser CART, ID3, C4.5… por favor, elijan uno). En este ejemplo, mostramos un modelo para predecir si uno debe o no jugar Golf, dependiendo del clima.</a:t>
            </a:r>
            <a:endParaRPr lang="en-US" sz="1400" b="0" strike="noStrike" spc="-1">
              <a:latin typeface="Arial"/>
            </a:endParaRPr>
          </a:p>
        </p:txBody>
      </p:sp>
      <p:pic>
        <p:nvPicPr>
          <p:cNvPr id="108" name="Imagen 107"/>
          <p:cNvPicPr/>
          <p:nvPr/>
        </p:nvPicPr>
        <p:blipFill>
          <a:blip r:embed="rId4"/>
          <a:stretch/>
        </p:blipFill>
        <p:spPr>
          <a:xfrm>
            <a:off x="6835680" y="1787040"/>
            <a:ext cx="4613040" cy="3075840"/>
          </a:xfrm>
          <a:prstGeom prst="rect">
            <a:avLst/>
          </a:prstGeom>
          <a:ln>
            <a:noFill/>
          </a:ln>
        </p:spPr>
      </p:pic>
      <p:sp>
        <p:nvSpPr>
          <p:cNvPr id="109" name="CustomShape 3"/>
          <p:cNvSpPr/>
          <p:nvPr/>
        </p:nvSpPr>
        <p:spPr>
          <a:xfrm flipV="1">
            <a:off x="3405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0" name="CustomShape 4"/>
          <p:cNvSpPr/>
          <p:nvPr/>
        </p:nvSpPr>
        <p:spPr>
          <a:xfrm>
            <a:off x="3932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11" name="CustomShape 5"/>
          <p:cNvSpPr/>
          <p:nvPr/>
        </p:nvSpPr>
        <p:spPr>
          <a:xfrm>
            <a:off x="5168160" y="914400"/>
            <a:ext cx="3426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el algoritmo que diseñaron, de esa forma no les quedarán pixeladas como la mía</a:t>
            </a:r>
            <a:endParaRPr lang="en-US" sz="1400" b="0" strike="noStrike" spc="-1">
              <a:latin typeface="Arial"/>
            </a:endParaRPr>
          </a:p>
        </p:txBody>
      </p:sp>
      <p:sp>
        <p:nvSpPr>
          <p:cNvPr id="112"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3" name="CustomShape 7"/>
          <p:cNvSpPr/>
          <p:nvPr/>
        </p:nvSpPr>
        <p:spPr>
          <a:xfrm>
            <a:off x="4417920" y="59205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gráficas con</a:t>
            </a:r>
            <a:br/>
            <a:r>
              <a:rPr lang="en-US" sz="1400" b="0" i="1" strike="noStrike" spc="-1">
                <a:solidFill>
                  <a:srgbClr val="FF0000"/>
                </a:solidFill>
                <a:latin typeface="Arial"/>
                <a:ea typeface="DejaVu Sans"/>
              </a:rPr>
              <a:t>sus palabras</a:t>
            </a:r>
            <a:endParaRPr lang="en-US" sz="1400" b="0" strike="noStrike" spc="-1">
              <a:latin typeface="Arial"/>
            </a:endParaRPr>
          </a:p>
        </p:txBody>
      </p:sp>
      <p:sp>
        <p:nvSpPr>
          <p:cNvPr id="114" name="CustomShape 8"/>
          <p:cNvSpPr/>
          <p:nvPr/>
        </p:nvSpPr>
        <p:spPr>
          <a:xfrm>
            <a:off x="4386240" y="5813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5" name="CustomShape 9"/>
          <p:cNvSpPr/>
          <p:nvPr/>
        </p:nvSpPr>
        <p:spPr>
          <a:xfrm>
            <a:off x="7674840" y="4965480"/>
            <a:ext cx="293328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imagen de alta definción relacionada con el ejemplo que usan para explicar el algoritmo al lado izquierdo</a:t>
            </a:r>
            <a:endParaRPr lang="en-US" sz="1400" b="0" strike="noStrike" spc="-1">
              <a:latin typeface="Arial"/>
            </a:endParaRPr>
          </a:p>
        </p:txBody>
      </p:sp>
      <p:sp>
        <p:nvSpPr>
          <p:cNvPr id="116" name="CustomShape 10"/>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7" name="CustomShape 11"/>
          <p:cNvSpPr/>
          <p:nvPr/>
        </p:nvSpPr>
        <p:spPr>
          <a:xfrm>
            <a:off x="10482120" y="66816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18" name="CustomShape 12"/>
          <p:cNvSpPr/>
          <p:nvPr/>
        </p:nvSpPr>
        <p:spPr>
          <a:xfrm>
            <a:off x="9558000" y="108324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119" name="CustomShape 13"/>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segunda entrega</a:t>
            </a:r>
            <a:endParaRPr lang="en-US" sz="1400" b="0" strike="noStrike" spc="-1">
              <a:latin typeface="Aria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0" name="Marcador de contenido 3"/>
          <p:cNvPicPr/>
          <p:nvPr/>
        </p:nvPicPr>
        <p:blipFill>
          <a:blip r:embed="rId2"/>
          <a:stretch/>
        </p:blipFill>
        <p:spPr>
          <a:xfrm>
            <a:off x="-2880" y="0"/>
            <a:ext cx="12196800" cy="6856560"/>
          </a:xfrm>
          <a:prstGeom prst="rect">
            <a:avLst/>
          </a:prstGeom>
          <a:ln>
            <a:noFill/>
          </a:ln>
        </p:spPr>
      </p:pic>
      <p:sp>
        <p:nvSpPr>
          <p:cNvPr id="121" name="CustomShape 1"/>
          <p:cNvSpPr/>
          <p:nvPr/>
        </p:nvSpPr>
        <p:spPr>
          <a:xfrm>
            <a:off x="265320" y="376920"/>
            <a:ext cx="30261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División de un nodo</a:t>
            </a:r>
            <a:endParaRPr lang="en-US" sz="2200" b="0" strike="noStrike" spc="-1">
              <a:latin typeface="Arial"/>
            </a:endParaRPr>
          </a:p>
        </p:txBody>
      </p:sp>
      <p:sp>
        <p:nvSpPr>
          <p:cNvPr id="122" name="CustomShape 2"/>
          <p:cNvSpPr/>
          <p:nvPr/>
        </p:nvSpPr>
        <p:spPr>
          <a:xfrm>
            <a:off x="414000" y="5089680"/>
            <a:ext cx="5506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“ingresos == 10.” Para este caso, la impureza Gini de la izquierda es 0.44, la impureza Gini de la derecha es 0.32 y la impureza ponderada es de 0.37.</a:t>
            </a:r>
            <a:endParaRPr lang="en-US" sz="1400" b="0" strike="noStrike" spc="-1">
              <a:latin typeface="Arial"/>
            </a:endParaRPr>
          </a:p>
        </p:txBody>
      </p:sp>
      <p:sp>
        <p:nvSpPr>
          <p:cNvPr id="123" name="CustomShape 3"/>
          <p:cNvSpPr/>
          <p:nvPr/>
        </p:nvSpPr>
        <p:spPr>
          <a:xfrm flipV="1">
            <a:off x="3225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4" name="CustomShape 4"/>
          <p:cNvSpPr/>
          <p:nvPr/>
        </p:nvSpPr>
        <p:spPr>
          <a:xfrm>
            <a:off x="3536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25" name="CustomShape 5"/>
          <p:cNvSpPr/>
          <p:nvPr/>
        </p:nvSpPr>
        <p:spPr>
          <a:xfrm>
            <a:off x="5168160" y="914400"/>
            <a:ext cx="342612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el algoritmo que diseñaron</a:t>
            </a:r>
            <a:endParaRPr lang="en-US" sz="1400" b="0" strike="noStrike" spc="-1">
              <a:latin typeface="Arial"/>
            </a:endParaRPr>
          </a:p>
        </p:txBody>
      </p:sp>
      <p:sp>
        <p:nvSpPr>
          <p:cNvPr id="126"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7" name="CustomShape 7"/>
          <p:cNvSpPr/>
          <p:nvPr/>
        </p:nvSpPr>
        <p:spPr>
          <a:xfrm>
            <a:off x="4417920" y="592056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gráficas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28" name="CustomShape 8"/>
          <p:cNvSpPr/>
          <p:nvPr/>
        </p:nvSpPr>
        <p:spPr>
          <a:xfrm>
            <a:off x="4386240" y="5813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29" name="CustomShape 9"/>
          <p:cNvSpPr/>
          <p:nvPr/>
        </p:nvSpPr>
        <p:spPr>
          <a:xfrm>
            <a:off x="3247200" y="355428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0" name="CustomShape 10"/>
          <p:cNvSpPr/>
          <p:nvPr/>
        </p:nvSpPr>
        <p:spPr>
          <a:xfrm>
            <a:off x="1375200" y="355428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1" name="CustomShape 11"/>
          <p:cNvSpPr/>
          <p:nvPr/>
        </p:nvSpPr>
        <p:spPr>
          <a:xfrm>
            <a:off x="2085120" y="997200"/>
            <a:ext cx="1769400" cy="167580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32" name="Line 12"/>
          <p:cNvSpPr/>
          <p:nvPr/>
        </p:nvSpPr>
        <p:spPr>
          <a:xfrm flipH="1">
            <a:off x="2151000" y="261612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3" name="Line 13"/>
          <p:cNvSpPr/>
          <p:nvPr/>
        </p:nvSpPr>
        <p:spPr>
          <a:xfrm>
            <a:off x="3339720" y="256104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34" name="CustomShape 14"/>
          <p:cNvSpPr/>
          <p:nvPr/>
        </p:nvSpPr>
        <p:spPr>
          <a:xfrm>
            <a:off x="1823040" y="43506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5" name="CustomShape 15"/>
          <p:cNvSpPr/>
          <p:nvPr/>
        </p:nvSpPr>
        <p:spPr>
          <a:xfrm>
            <a:off x="2107080" y="4033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6" name="CustomShape 16"/>
          <p:cNvSpPr/>
          <p:nvPr/>
        </p:nvSpPr>
        <p:spPr>
          <a:xfrm>
            <a:off x="2107080" y="429768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7" name="CustomShape 17"/>
          <p:cNvSpPr/>
          <p:nvPr/>
        </p:nvSpPr>
        <p:spPr>
          <a:xfrm>
            <a:off x="3754800" y="435060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38" name="CustomShape 18"/>
          <p:cNvSpPr/>
          <p:nvPr/>
        </p:nvSpPr>
        <p:spPr>
          <a:xfrm>
            <a:off x="4064760" y="450900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39" name="CustomShape 19"/>
          <p:cNvSpPr/>
          <p:nvPr/>
        </p:nvSpPr>
        <p:spPr>
          <a:xfrm>
            <a:off x="2281680" y="15948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0" name="CustomShape 20"/>
          <p:cNvSpPr/>
          <p:nvPr/>
        </p:nvSpPr>
        <p:spPr>
          <a:xfrm>
            <a:off x="2281680" y="185904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1" name="CustomShape 21"/>
          <p:cNvSpPr/>
          <p:nvPr/>
        </p:nvSpPr>
        <p:spPr>
          <a:xfrm>
            <a:off x="2565720" y="15685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2" name="CustomShape 22"/>
          <p:cNvSpPr/>
          <p:nvPr/>
        </p:nvSpPr>
        <p:spPr>
          <a:xfrm>
            <a:off x="2333520" y="20703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3" name="CustomShape 23"/>
          <p:cNvSpPr/>
          <p:nvPr/>
        </p:nvSpPr>
        <p:spPr>
          <a:xfrm>
            <a:off x="2617560" y="175356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4" name="CustomShape 24"/>
          <p:cNvSpPr/>
          <p:nvPr/>
        </p:nvSpPr>
        <p:spPr>
          <a:xfrm>
            <a:off x="2617560" y="2017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5" name="CustomShape 25"/>
          <p:cNvSpPr/>
          <p:nvPr/>
        </p:nvSpPr>
        <p:spPr>
          <a:xfrm>
            <a:off x="3120480" y="197892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6" name="CustomShape 26"/>
          <p:cNvSpPr/>
          <p:nvPr/>
        </p:nvSpPr>
        <p:spPr>
          <a:xfrm>
            <a:off x="3430080" y="213732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47" name="CustomShape 27"/>
          <p:cNvSpPr/>
          <p:nvPr/>
        </p:nvSpPr>
        <p:spPr>
          <a:xfrm>
            <a:off x="3745080" y="4116960"/>
            <a:ext cx="19548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8" name="CustomShape 28"/>
          <p:cNvSpPr/>
          <p:nvPr/>
        </p:nvSpPr>
        <p:spPr>
          <a:xfrm>
            <a:off x="4007520" y="425124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49" name="CustomShape 29"/>
          <p:cNvSpPr/>
          <p:nvPr/>
        </p:nvSpPr>
        <p:spPr>
          <a:xfrm>
            <a:off x="4007520" y="40500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0" name="CustomShape 30"/>
          <p:cNvSpPr/>
          <p:nvPr/>
        </p:nvSpPr>
        <p:spPr>
          <a:xfrm>
            <a:off x="9556560" y="356292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1" name="CustomShape 31"/>
          <p:cNvSpPr/>
          <p:nvPr/>
        </p:nvSpPr>
        <p:spPr>
          <a:xfrm>
            <a:off x="7684560" y="3562920"/>
            <a:ext cx="1507320" cy="147456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2" name="CustomShape 32"/>
          <p:cNvSpPr/>
          <p:nvPr/>
        </p:nvSpPr>
        <p:spPr>
          <a:xfrm>
            <a:off x="8394480" y="1005840"/>
            <a:ext cx="1769400" cy="1675800"/>
          </a:xfrm>
          <a:prstGeom prst="ellipse">
            <a:avLst/>
          </a:prstGeom>
          <a:solidFill>
            <a:srgbClr val="001E33"/>
          </a:solidFill>
          <a:ln>
            <a:noFill/>
          </a:ln>
        </p:spPr>
        <p:style>
          <a:lnRef idx="0">
            <a:scrgbClr r="0" g="0" b="0"/>
          </a:lnRef>
          <a:fillRef idx="0">
            <a:scrgbClr r="0" g="0" b="0"/>
          </a:fillRef>
          <a:effectRef idx="0">
            <a:scrgbClr r="0" g="0" b="0"/>
          </a:effectRef>
          <a:fontRef idx="minor"/>
        </p:style>
      </p:sp>
      <p:sp>
        <p:nvSpPr>
          <p:cNvPr id="153" name="Line 33"/>
          <p:cNvSpPr/>
          <p:nvPr/>
        </p:nvSpPr>
        <p:spPr>
          <a:xfrm flipH="1">
            <a:off x="8460360" y="2624760"/>
            <a:ext cx="498960" cy="93816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4" name="Line 34"/>
          <p:cNvSpPr/>
          <p:nvPr/>
        </p:nvSpPr>
        <p:spPr>
          <a:xfrm>
            <a:off x="9649080" y="2569680"/>
            <a:ext cx="365760" cy="1060920"/>
          </a:xfrm>
          <a:prstGeom prst="line">
            <a:avLst/>
          </a:prstGeom>
          <a:ln>
            <a:solidFill>
              <a:srgbClr val="001E33"/>
            </a:solidFill>
            <a:tailEnd type="triangle" w="med" len="med"/>
          </a:ln>
        </p:spPr>
        <p:style>
          <a:lnRef idx="0">
            <a:scrgbClr r="0" g="0" b="0"/>
          </a:lnRef>
          <a:fillRef idx="0">
            <a:scrgbClr r="0" g="0" b="0"/>
          </a:fillRef>
          <a:effectRef idx="0">
            <a:scrgbClr r="0" g="0" b="0"/>
          </a:effectRef>
          <a:fontRef idx="minor"/>
        </p:style>
      </p:sp>
      <p:sp>
        <p:nvSpPr>
          <p:cNvPr id="155" name="CustomShape 35"/>
          <p:cNvSpPr/>
          <p:nvPr/>
        </p:nvSpPr>
        <p:spPr>
          <a:xfrm>
            <a:off x="8591040" y="160344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6" name="CustomShape 36"/>
          <p:cNvSpPr/>
          <p:nvPr/>
        </p:nvSpPr>
        <p:spPr>
          <a:xfrm>
            <a:off x="8591040" y="186768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7" name="CustomShape 37"/>
          <p:cNvSpPr/>
          <p:nvPr/>
        </p:nvSpPr>
        <p:spPr>
          <a:xfrm>
            <a:off x="8875080" y="157716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8" name="CustomShape 38"/>
          <p:cNvSpPr/>
          <p:nvPr/>
        </p:nvSpPr>
        <p:spPr>
          <a:xfrm>
            <a:off x="8642880" y="207900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59" name="CustomShape 39"/>
          <p:cNvSpPr/>
          <p:nvPr/>
        </p:nvSpPr>
        <p:spPr>
          <a:xfrm>
            <a:off x="8926920" y="176220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0" name="CustomShape 40"/>
          <p:cNvSpPr/>
          <p:nvPr/>
        </p:nvSpPr>
        <p:spPr>
          <a:xfrm>
            <a:off x="8926920" y="202608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1" name="CustomShape 41"/>
          <p:cNvSpPr/>
          <p:nvPr/>
        </p:nvSpPr>
        <p:spPr>
          <a:xfrm>
            <a:off x="9429840" y="19875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2" name="CustomShape 42"/>
          <p:cNvSpPr/>
          <p:nvPr/>
        </p:nvSpPr>
        <p:spPr>
          <a:xfrm>
            <a:off x="9739440" y="21459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3" name="CustomShape 43"/>
          <p:cNvSpPr/>
          <p:nvPr/>
        </p:nvSpPr>
        <p:spPr>
          <a:xfrm>
            <a:off x="6534000" y="5089680"/>
            <a:ext cx="5506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Esta división está basada en la condición “estrato == 4.” Para este caso, la impureza Gini de la izquierda es 0.44, la impureza Gini de la derecha es 0.32 y la impureza ponderada es 0.45.</a:t>
            </a:r>
            <a:endParaRPr lang="en-US" sz="1400" b="0" strike="noStrike" spc="-1">
              <a:latin typeface="Arial"/>
            </a:endParaRPr>
          </a:p>
        </p:txBody>
      </p:sp>
      <p:sp>
        <p:nvSpPr>
          <p:cNvPr id="164" name="CustomShape 44"/>
          <p:cNvSpPr/>
          <p:nvPr/>
        </p:nvSpPr>
        <p:spPr>
          <a:xfrm>
            <a:off x="10041840" y="41115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5" name="CustomShape 45"/>
          <p:cNvSpPr/>
          <p:nvPr/>
        </p:nvSpPr>
        <p:spPr>
          <a:xfrm>
            <a:off x="10351440" y="4269960"/>
            <a:ext cx="19584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66" name="CustomShape 46"/>
          <p:cNvSpPr/>
          <p:nvPr/>
        </p:nvSpPr>
        <p:spPr>
          <a:xfrm>
            <a:off x="8135640" y="397980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7" name="CustomShape 47"/>
          <p:cNvSpPr/>
          <p:nvPr/>
        </p:nvSpPr>
        <p:spPr>
          <a:xfrm>
            <a:off x="8135640" y="4244040"/>
            <a:ext cx="19584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8" name="CustomShape 48"/>
          <p:cNvSpPr/>
          <p:nvPr/>
        </p:nvSpPr>
        <p:spPr>
          <a:xfrm>
            <a:off x="8419680" y="3953520"/>
            <a:ext cx="195840" cy="13320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69" name="CustomShape 49"/>
          <p:cNvSpPr/>
          <p:nvPr/>
        </p:nvSpPr>
        <p:spPr>
          <a:xfrm>
            <a:off x="8187480" y="4455360"/>
            <a:ext cx="195480" cy="132840"/>
          </a:xfrm>
          <a:prstGeom prst="ellipse">
            <a:avLst/>
          </a:prstGeom>
          <a:solidFill>
            <a:srgbClr val="48AC76"/>
          </a:solidFill>
          <a:ln>
            <a:noFill/>
          </a:ln>
        </p:spPr>
        <p:style>
          <a:lnRef idx="0">
            <a:scrgbClr r="0" g="0" b="0"/>
          </a:lnRef>
          <a:fillRef idx="0">
            <a:scrgbClr r="0" g="0" b="0"/>
          </a:fillRef>
          <a:effectRef idx="0">
            <a:scrgbClr r="0" g="0" b="0"/>
          </a:effectRef>
          <a:fontRef idx="minor"/>
        </p:style>
      </p:sp>
      <p:sp>
        <p:nvSpPr>
          <p:cNvPr id="170" name="CustomShape 50"/>
          <p:cNvSpPr/>
          <p:nvPr/>
        </p:nvSpPr>
        <p:spPr>
          <a:xfrm>
            <a:off x="8471520" y="4138560"/>
            <a:ext cx="195480" cy="13284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71" name="CustomShape 51"/>
          <p:cNvSpPr/>
          <p:nvPr/>
        </p:nvSpPr>
        <p:spPr>
          <a:xfrm>
            <a:off x="8471520" y="4402440"/>
            <a:ext cx="195480" cy="133200"/>
          </a:xfrm>
          <a:prstGeom prst="ellipse">
            <a:avLst/>
          </a:prstGeom>
          <a:solidFill>
            <a:srgbClr val="00AADB"/>
          </a:solidFill>
          <a:ln>
            <a:noFill/>
          </a:ln>
        </p:spPr>
        <p:style>
          <a:lnRef idx="0">
            <a:scrgbClr r="0" g="0" b="0"/>
          </a:lnRef>
          <a:fillRef idx="0">
            <a:scrgbClr r="0" g="0" b="0"/>
          </a:fillRef>
          <a:effectRef idx="0">
            <a:scrgbClr r="0" g="0" b="0"/>
          </a:effectRef>
          <a:fontRef idx="minor"/>
        </p:style>
      </p:sp>
      <p:sp>
        <p:nvSpPr>
          <p:cNvPr id="172" name="CustomShape 52"/>
          <p:cNvSpPr/>
          <p:nvPr/>
        </p:nvSpPr>
        <p:spPr>
          <a:xfrm>
            <a:off x="9558000" y="12585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173" name="CustomShape 53"/>
          <p:cNvSpPr/>
          <p:nvPr/>
        </p:nvSpPr>
        <p:spPr>
          <a:xfrm>
            <a:off x="10708200" y="82296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4" name="CustomShape 54"/>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segunda entrega</a:t>
            </a:r>
            <a:endParaRPr lang="en-US" sz="1400" b="0" strike="noStrike" spc="-1">
              <a:latin typeface="Arial"/>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5" name="Marcador de contenido 3"/>
          <p:cNvPicPr/>
          <p:nvPr/>
        </p:nvPicPr>
        <p:blipFill>
          <a:blip r:embed="rId2"/>
          <a:stretch/>
        </p:blipFill>
        <p:spPr>
          <a:xfrm>
            <a:off x="-2880" y="0"/>
            <a:ext cx="12196800" cy="6856560"/>
          </a:xfrm>
          <a:prstGeom prst="rect">
            <a:avLst/>
          </a:prstGeom>
          <a:ln>
            <a:noFill/>
          </a:ln>
        </p:spPr>
      </p:pic>
      <p:sp>
        <p:nvSpPr>
          <p:cNvPr id="176" name="CustomShape 1"/>
          <p:cNvSpPr/>
          <p:nvPr/>
        </p:nvSpPr>
        <p:spPr>
          <a:xfrm>
            <a:off x="265320" y="376920"/>
            <a:ext cx="384912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Complejidad del Algoritmo</a:t>
            </a:r>
            <a:endParaRPr lang="en-US" sz="2200" b="0" strike="noStrike" spc="-1">
              <a:latin typeface="Arial"/>
            </a:endParaRPr>
          </a:p>
        </p:txBody>
      </p:sp>
      <p:sp>
        <p:nvSpPr>
          <p:cNvPr id="177" name="CustomShape 2"/>
          <p:cNvSpPr/>
          <p:nvPr/>
        </p:nvSpPr>
        <p:spPr>
          <a:xfrm>
            <a:off x="584640" y="4173120"/>
            <a:ext cx="5028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Complejidad en tiempo y memoria del algoritmo (En este semestre, una opción puede ser CART, ID3, C4.5, elijan uno). (Por favor, expliquen qué es N y qué es M en este problem. ¡POR FAVOR, HÁGANLO!)</a:t>
            </a:r>
            <a:endParaRPr lang="en-US" sz="1400" b="0" strike="noStrike" spc="-1">
              <a:latin typeface="Arial"/>
            </a:endParaRPr>
          </a:p>
        </p:txBody>
      </p:sp>
      <p:sp>
        <p:nvSpPr>
          <p:cNvPr id="178" name="CustomShape 3"/>
          <p:cNvSpPr/>
          <p:nvPr/>
        </p:nvSpPr>
        <p:spPr>
          <a:xfrm flipV="1">
            <a:off x="4184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79" name="CustomShape 4"/>
          <p:cNvSpPr/>
          <p:nvPr/>
        </p:nvSpPr>
        <p:spPr>
          <a:xfrm>
            <a:off x="4508280" y="372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80" name="CustomShape 5"/>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esta tabla en Powerpoint. ¡No copien pantallazos pixelados del porte aquí!</a:t>
            </a:r>
            <a:endParaRPr lang="en-US" sz="1400" b="0" strike="noStrike" spc="-1">
              <a:latin typeface="Arial"/>
            </a:endParaRPr>
          </a:p>
        </p:txBody>
      </p:sp>
      <p:sp>
        <p:nvSpPr>
          <p:cNvPr id="181"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2" name="CustomShape 7"/>
          <p:cNvSpPr/>
          <p:nvPr/>
        </p:nvSpPr>
        <p:spPr>
          <a:xfrm>
            <a:off x="3437640" y="5208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83" name="CustomShape 8"/>
          <p:cNvSpPr/>
          <p:nvPr/>
        </p:nvSpPr>
        <p:spPr>
          <a:xfrm>
            <a:off x="3437640" y="512928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84" name="CustomShape 9"/>
          <p:cNvSpPr/>
          <p:nvPr/>
        </p:nvSpPr>
        <p:spPr>
          <a:xfrm>
            <a:off x="8034840" y="514548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una foto de alta definición relacionada con el problema que están modelando</a:t>
            </a:r>
            <a:endParaRPr lang="en-US" sz="1400" b="0" strike="noStrike" spc="-1">
              <a:latin typeface="Arial"/>
            </a:endParaRPr>
          </a:p>
        </p:txBody>
      </p:sp>
      <p:sp>
        <p:nvSpPr>
          <p:cNvPr id="185" name="CustomShape 10"/>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186" name="Table 11"/>
          <p:cNvGraphicFramePr/>
          <p:nvPr/>
        </p:nvGraphicFramePr>
        <p:xfrm>
          <a:off x="547920" y="1956240"/>
          <a:ext cx="5075640" cy="2159640"/>
        </p:xfrm>
        <a:graphic>
          <a:graphicData uri="http://schemas.openxmlformats.org/drawingml/2006/table">
            <a:tbl>
              <a:tblPr/>
              <a:tblGrid>
                <a:gridCol w="1691640">
                  <a:extLst>
                    <a:ext uri="{9D8B030D-6E8A-4147-A177-3AD203B41FA5}">
                      <a16:colId xmlns:a16="http://schemas.microsoft.com/office/drawing/2014/main" val="20000"/>
                    </a:ext>
                  </a:extLst>
                </a:gridCol>
                <a:gridCol w="169164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CO"/>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tiempo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Complejidad en memoria</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0" strike="noStrike" spc="-1">
                          <a:solidFill>
                            <a:srgbClr val="FFFFFF"/>
                          </a:solidFill>
                          <a:latin typeface="Arial"/>
                        </a:rPr>
                        <a:t>Entrenamiento del 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a:t>
                      </a:r>
                      <a:r>
                        <a:rPr lang="en-US" sz="1800" b="0" strike="noStrike" spc="-1" baseline="33000">
                          <a:solidFill>
                            <a:srgbClr val="FFFFFF"/>
                          </a:solidFill>
                          <a:latin typeface="Arial"/>
                        </a:rPr>
                        <a:t>2</a:t>
                      </a:r>
                      <a:r>
                        <a:rPr lang="en-US" sz="1800" b="0" strike="noStrike" spc="-1">
                          <a:solidFill>
                            <a:srgbClr val="FFFFFF"/>
                          </a:solidFill>
                          <a:latin typeface="Arial"/>
                        </a:rPr>
                        <a:t>*M*2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O(N*M*2</a:t>
                      </a:r>
                      <a:r>
                        <a:rPr lang="en-US" sz="1800" b="0" strike="noStrike" spc="-1" baseline="33000">
                          <a:solidFill>
                            <a:srgbClr val="FFFFFF"/>
                          </a:solidFill>
                          <a:latin typeface="Arial"/>
                        </a:rPr>
                        <a:t>M</a:t>
                      </a:r>
                      <a:r>
                        <a:rPr lang="en-US" sz="1800" b="0" strike="noStrike" spc="-1">
                          <a:solidFill>
                            <a:srgbClr val="FFFFFF"/>
                          </a:solidFill>
                          <a:latin typeface="Arial"/>
                        </a:rPr>
                        <a:t>)</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0" strike="noStrike" spc="-1">
                          <a:solidFill>
                            <a:srgbClr val="FFFFFF"/>
                          </a:solidFill>
                          <a:latin typeface="Arial"/>
                        </a:rPr>
                        <a:t>Validación del</a:t>
                      </a:r>
                      <a:br/>
                      <a:r>
                        <a:rPr lang="en-US" sz="1800" b="0" strike="noStrike" spc="-1">
                          <a:solidFill>
                            <a:srgbClr val="FFFFFF"/>
                          </a:solidFill>
                          <a:latin typeface="Arial"/>
                        </a:rPr>
                        <a:t>modelo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O(N*M)</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O(1)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bl>
          </a:graphicData>
        </a:graphic>
      </p:graphicFrame>
      <p:pic>
        <p:nvPicPr>
          <p:cNvPr id="187" name="Imagen 186"/>
          <p:cNvPicPr/>
          <p:nvPr/>
        </p:nvPicPr>
        <p:blipFill>
          <a:blip r:embed="rId3"/>
          <a:srcRect t="17601"/>
          <a:stretch/>
        </p:blipFill>
        <p:spPr>
          <a:xfrm>
            <a:off x="6897960" y="1903680"/>
            <a:ext cx="4674960" cy="2889000"/>
          </a:xfrm>
          <a:prstGeom prst="rect">
            <a:avLst/>
          </a:prstGeom>
          <a:ln>
            <a:noFill/>
          </a:ln>
        </p:spPr>
      </p:pic>
      <p:sp>
        <p:nvSpPr>
          <p:cNvPr id="188"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9" name="Imagen 188"/>
          <p:cNvPicPr/>
          <p:nvPr/>
        </p:nvPicPr>
        <p:blipFill>
          <a:blip r:embed="rId2"/>
          <a:srcRect l="24321" r="17166"/>
          <a:stretch/>
        </p:blipFill>
        <p:spPr>
          <a:xfrm>
            <a:off x="1016640" y="1019520"/>
            <a:ext cx="3930840" cy="3779640"/>
          </a:xfrm>
          <a:prstGeom prst="rect">
            <a:avLst/>
          </a:prstGeom>
          <a:ln>
            <a:noFill/>
          </a:ln>
        </p:spPr>
      </p:pic>
      <p:pic>
        <p:nvPicPr>
          <p:cNvPr id="190" name="Marcador de contenido 3"/>
          <p:cNvPicPr/>
          <p:nvPr/>
        </p:nvPicPr>
        <p:blipFill>
          <a:blip r:embed="rId3"/>
          <a:stretch/>
        </p:blipFill>
        <p:spPr>
          <a:xfrm>
            <a:off x="-2880" y="0"/>
            <a:ext cx="12196800" cy="6856560"/>
          </a:xfrm>
          <a:prstGeom prst="rect">
            <a:avLst/>
          </a:prstGeom>
          <a:ln>
            <a:noFill/>
          </a:ln>
        </p:spPr>
      </p:pic>
      <p:sp>
        <p:nvSpPr>
          <p:cNvPr id="191" name="CustomShape 1"/>
          <p:cNvSpPr/>
          <p:nvPr/>
        </p:nvSpPr>
        <p:spPr>
          <a:xfrm>
            <a:off x="265320" y="376920"/>
            <a:ext cx="448920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Modelo de Árbol de Decisión</a:t>
            </a:r>
            <a:endParaRPr lang="en-US" sz="2200" b="0" strike="noStrike" spc="-1">
              <a:latin typeface="Arial"/>
            </a:endParaRPr>
          </a:p>
        </p:txBody>
      </p:sp>
      <p:sp>
        <p:nvSpPr>
          <p:cNvPr id="192" name="CustomShape 2"/>
          <p:cNvSpPr/>
          <p:nvPr/>
        </p:nvSpPr>
        <p:spPr>
          <a:xfrm>
            <a:off x="584640" y="4857120"/>
            <a:ext cx="502812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Un árbol de decisión para predecir el resultado del Saber Pro usando los resultados del Saber 11. Violeta representa nodos con alta probabilidad de éxito; verde media probabilidad; y rojo baja probabilidad.</a:t>
            </a:r>
            <a:endParaRPr lang="en-US" sz="1400" b="0" strike="noStrike" spc="-1">
              <a:latin typeface="Arial"/>
            </a:endParaRPr>
          </a:p>
        </p:txBody>
      </p:sp>
      <p:sp>
        <p:nvSpPr>
          <p:cNvPr id="193" name="CustomShape 3"/>
          <p:cNvSpPr/>
          <p:nvPr/>
        </p:nvSpPr>
        <p:spPr>
          <a:xfrm flipV="1">
            <a:off x="4436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4" name="CustomShape 4"/>
          <p:cNvSpPr/>
          <p:nvPr/>
        </p:nvSpPr>
        <p:spPr>
          <a:xfrm>
            <a:off x="4688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195" name="CustomShape 5"/>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una gráfica, en español, en Powerpoint. ¡No copien pantallazos pixelados del reporte técnico, por favor!</a:t>
            </a:r>
            <a:endParaRPr lang="en-US" sz="1400" b="0" strike="noStrike" spc="-1">
              <a:latin typeface="Arial"/>
            </a:endParaRPr>
          </a:p>
        </p:txBody>
      </p:sp>
      <p:sp>
        <p:nvSpPr>
          <p:cNvPr id="196" name="CustomShape 6"/>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7" name="CustomShape 7"/>
          <p:cNvSpPr/>
          <p:nvPr/>
        </p:nvSpPr>
        <p:spPr>
          <a:xfrm>
            <a:off x="3437640" y="58924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sus gráficos con</a:t>
            </a:r>
            <a:br/>
            <a:r>
              <a:rPr lang="en-US" sz="1400" b="0" i="1" strike="noStrike" spc="-1">
                <a:solidFill>
                  <a:srgbClr val="FF0000"/>
                </a:solidFill>
                <a:latin typeface="Arial"/>
                <a:ea typeface="DejaVu Sans"/>
              </a:rPr>
              <a:t>sus propias palabras</a:t>
            </a:r>
            <a:endParaRPr lang="en-US" sz="1400" b="0" strike="noStrike" spc="-1">
              <a:latin typeface="Arial"/>
            </a:endParaRPr>
          </a:p>
        </p:txBody>
      </p:sp>
      <p:sp>
        <p:nvSpPr>
          <p:cNvPr id="198" name="CustomShape 8"/>
          <p:cNvSpPr/>
          <p:nvPr/>
        </p:nvSpPr>
        <p:spPr>
          <a:xfrm>
            <a:off x="4754880" y="54864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199" name="CustomShape 9"/>
          <p:cNvSpPr/>
          <p:nvPr/>
        </p:nvSpPr>
        <p:spPr>
          <a:xfrm>
            <a:off x="9174240" y="484884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¿Es ético usar el género en</a:t>
            </a:r>
            <a:br/>
            <a:r>
              <a:rPr lang="en-US" sz="1400" b="0" i="1" strike="noStrike" spc="-1">
                <a:solidFill>
                  <a:srgbClr val="FF0000"/>
                </a:solidFill>
                <a:latin typeface="Arial"/>
                <a:ea typeface="DejaVu Sans"/>
              </a:rPr>
              <a:t>un modelo que sirve para</a:t>
            </a:r>
            <a:br/>
            <a:r>
              <a:rPr lang="en-US" sz="1400" b="0" i="1" strike="noStrike" spc="-1">
                <a:solidFill>
                  <a:srgbClr val="FF0000"/>
                </a:solidFill>
                <a:latin typeface="Arial"/>
                <a:ea typeface="DejaVu Sans"/>
              </a:rPr>
              <a:t>predecir el éxito académico?</a:t>
            </a:r>
            <a:endParaRPr lang="en-US" sz="1400" b="0" strike="noStrike" spc="-1">
              <a:latin typeface="Arial"/>
            </a:endParaRPr>
          </a:p>
        </p:txBody>
      </p:sp>
      <p:sp>
        <p:nvSpPr>
          <p:cNvPr id="200" name="CustomShape 10"/>
          <p:cNvSpPr/>
          <p:nvPr/>
        </p:nvSpPr>
        <p:spPr>
          <a:xfrm>
            <a:off x="9574200" y="439704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1" name="CustomShape 11"/>
          <p:cNvSpPr/>
          <p:nvPr/>
        </p:nvSpPr>
        <p:spPr>
          <a:xfrm>
            <a:off x="7246080" y="1773360"/>
            <a:ext cx="43887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001E33"/>
                </a:solidFill>
                <a:latin typeface="Arial"/>
                <a:ea typeface="DejaVu Sans"/>
              </a:rPr>
              <a:t>Características Más Relevantes</a:t>
            </a:r>
            <a:endParaRPr lang="en-US" sz="2200" b="0" strike="noStrike" spc="-1">
              <a:latin typeface="Arial"/>
            </a:endParaRPr>
          </a:p>
        </p:txBody>
      </p:sp>
      <p:sp>
        <p:nvSpPr>
          <p:cNvPr id="202" name="CustomShape 12"/>
          <p:cNvSpPr/>
          <p:nvPr/>
        </p:nvSpPr>
        <p:spPr>
          <a:xfrm>
            <a:off x="8808480" y="2531520"/>
            <a:ext cx="2895480" cy="1765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Ciencias Sociales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Inglés</a:t>
            </a:r>
            <a:endParaRPr lang="en-US" sz="2200" b="0" strike="noStrike" spc="-1">
              <a:latin typeface="Arial"/>
            </a:endParaRPr>
          </a:p>
          <a:p>
            <a:pPr>
              <a:lnSpc>
                <a:spcPct val="100000"/>
              </a:lnSpc>
            </a:pPr>
            <a:endParaRPr lang="en-US" sz="2200" b="0" strike="noStrike" spc="-1">
              <a:latin typeface="Arial"/>
            </a:endParaRPr>
          </a:p>
          <a:p>
            <a:pPr>
              <a:lnSpc>
                <a:spcPct val="100000"/>
              </a:lnSpc>
            </a:pPr>
            <a:r>
              <a:rPr lang="en-US" sz="2200" b="0" strike="noStrike" spc="-1">
                <a:solidFill>
                  <a:srgbClr val="001E33"/>
                </a:solidFill>
                <a:latin typeface="Arial"/>
                <a:ea typeface="DejaVu Sans"/>
              </a:rPr>
              <a:t>Género</a:t>
            </a:r>
            <a:endParaRPr lang="en-US" sz="2200" b="0" strike="noStrike" spc="-1">
              <a:latin typeface="Arial"/>
            </a:endParaRPr>
          </a:p>
        </p:txBody>
      </p:sp>
      <p:pic>
        <p:nvPicPr>
          <p:cNvPr id="203" name="Imagen 202"/>
          <p:cNvPicPr/>
          <p:nvPr/>
        </p:nvPicPr>
        <p:blipFill>
          <a:blip r:embed="rId4"/>
          <a:stretch/>
        </p:blipFill>
        <p:spPr>
          <a:xfrm>
            <a:off x="8129520" y="3153600"/>
            <a:ext cx="666360" cy="666360"/>
          </a:xfrm>
          <a:prstGeom prst="rect">
            <a:avLst/>
          </a:prstGeom>
          <a:ln>
            <a:noFill/>
          </a:ln>
        </p:spPr>
      </p:pic>
      <p:pic>
        <p:nvPicPr>
          <p:cNvPr id="204" name="Imagen 203"/>
          <p:cNvPicPr/>
          <p:nvPr/>
        </p:nvPicPr>
        <p:blipFill>
          <a:blip r:embed="rId5"/>
          <a:stretch/>
        </p:blipFill>
        <p:spPr>
          <a:xfrm>
            <a:off x="8312400" y="3860640"/>
            <a:ext cx="344520" cy="618840"/>
          </a:xfrm>
          <a:prstGeom prst="rect">
            <a:avLst/>
          </a:prstGeom>
          <a:ln>
            <a:noFill/>
          </a:ln>
        </p:spPr>
      </p:pic>
      <p:pic>
        <p:nvPicPr>
          <p:cNvPr id="205" name="Imagen 204"/>
          <p:cNvPicPr/>
          <p:nvPr/>
        </p:nvPicPr>
        <p:blipFill>
          <a:blip r:embed="rId6"/>
          <a:srcRect l="19596" t="5022" r="25004" b="33248"/>
          <a:stretch/>
        </p:blipFill>
        <p:spPr>
          <a:xfrm>
            <a:off x="8148960" y="2449440"/>
            <a:ext cx="532440" cy="639000"/>
          </a:xfrm>
          <a:prstGeom prst="rect">
            <a:avLst/>
          </a:prstGeom>
          <a:ln>
            <a:noFill/>
          </a:ln>
        </p:spPr>
      </p:pic>
      <p:sp>
        <p:nvSpPr>
          <p:cNvPr id="206" name="CustomShape 13"/>
          <p:cNvSpPr/>
          <p:nvPr/>
        </p:nvSpPr>
        <p:spPr>
          <a:xfrm flipH="1">
            <a:off x="7984080" y="4572000"/>
            <a:ext cx="30744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7" name="CustomShape 14"/>
          <p:cNvSpPr/>
          <p:nvPr/>
        </p:nvSpPr>
        <p:spPr>
          <a:xfrm>
            <a:off x="6137640" y="4956480"/>
            <a:ext cx="2933280" cy="7290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un ícono para</a:t>
            </a:r>
            <a:br/>
            <a:r>
              <a:rPr lang="en-US" sz="1400" b="0" i="1" strike="noStrike" spc="-1">
                <a:solidFill>
                  <a:srgbClr val="FF0000"/>
                </a:solidFill>
                <a:latin typeface="Arial"/>
                <a:ea typeface="DejaVu Sans"/>
              </a:rPr>
              <a:t>representar cada </a:t>
            </a:r>
            <a:br/>
            <a:r>
              <a:rPr lang="en-US" sz="1400" b="0" i="1" strike="noStrike" spc="-1">
                <a:solidFill>
                  <a:srgbClr val="FF0000"/>
                </a:solidFill>
                <a:latin typeface="Arial"/>
                <a:ea typeface="DejaVu Sans"/>
              </a:rPr>
              <a:t>característica!</a:t>
            </a:r>
            <a:endParaRPr lang="en-US" sz="1400" b="0" strike="noStrike" spc="-1">
              <a:latin typeface="Arial"/>
            </a:endParaRPr>
          </a:p>
        </p:txBody>
      </p:sp>
      <p:sp>
        <p:nvSpPr>
          <p:cNvPr id="208" name="CustomShape 15"/>
          <p:cNvSpPr/>
          <p:nvPr/>
        </p:nvSpPr>
        <p:spPr>
          <a:xfrm>
            <a:off x="10482120" y="649080"/>
            <a:ext cx="44712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09" name="CustomShape 16"/>
          <p:cNvSpPr/>
          <p:nvPr/>
        </p:nvSpPr>
        <p:spPr>
          <a:xfrm>
            <a:off x="9558000" y="10641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en sus gráficas</a:t>
            </a:r>
            <a:endParaRPr lang="en-US" sz="1400" b="0" strike="noStrike" spc="-1">
              <a:latin typeface="Arial"/>
            </a:endParaRPr>
          </a:p>
        </p:txBody>
      </p:sp>
      <p:sp>
        <p:nvSpPr>
          <p:cNvPr id="210" name="CustomShape 17"/>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11" name="Marcador de contenido 3"/>
          <p:cNvPicPr/>
          <p:nvPr/>
        </p:nvPicPr>
        <p:blipFill>
          <a:blip r:embed="rId2"/>
          <a:stretch/>
        </p:blipFill>
        <p:spPr>
          <a:xfrm>
            <a:off x="-2880" y="0"/>
            <a:ext cx="12196800" cy="6856560"/>
          </a:xfrm>
          <a:prstGeom prst="rect">
            <a:avLst/>
          </a:prstGeom>
          <a:ln>
            <a:noFill/>
          </a:ln>
        </p:spPr>
      </p:pic>
      <p:sp>
        <p:nvSpPr>
          <p:cNvPr id="212" name="CustomShape 1"/>
          <p:cNvSpPr/>
          <p:nvPr/>
        </p:nvSpPr>
        <p:spPr>
          <a:xfrm>
            <a:off x="265320" y="376920"/>
            <a:ext cx="348336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13" name="CustomShape 2"/>
          <p:cNvSpPr/>
          <p:nvPr/>
        </p:nvSpPr>
        <p:spPr>
          <a:xfrm flipV="1">
            <a:off x="3657600" y="48780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14" name="CustomShape 3"/>
          <p:cNvSpPr/>
          <p:nvPr/>
        </p:nvSpPr>
        <p:spPr>
          <a:xfrm>
            <a:off x="3905640" y="36576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15" name="CustomShape 4"/>
          <p:cNvSpPr/>
          <p:nvPr/>
        </p:nvSpPr>
        <p:spPr>
          <a:xfrm>
            <a:off x="5168160" y="914400"/>
            <a:ext cx="3426120" cy="94212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gráficas vectorizadas, en español, para explicar las métricas de evaluación, de esa forma no les quedará pixelado</a:t>
            </a:r>
            <a:br/>
            <a:r>
              <a:rPr lang="en-US" sz="1400" b="0" i="1" strike="noStrike" spc="-1">
                <a:solidFill>
                  <a:srgbClr val="FF0000"/>
                </a:solidFill>
                <a:latin typeface="Arial"/>
                <a:ea typeface="DejaVu Sans"/>
              </a:rPr>
              <a:t>como las mías</a:t>
            </a:r>
            <a:endParaRPr lang="en-US" sz="1400" b="0" strike="noStrike" spc="-1">
              <a:latin typeface="Arial"/>
            </a:endParaRPr>
          </a:p>
        </p:txBody>
      </p:sp>
      <p:sp>
        <p:nvSpPr>
          <p:cNvPr id="216"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pic>
        <p:nvPicPr>
          <p:cNvPr id="217" name="Imagen 216"/>
          <p:cNvPicPr/>
          <p:nvPr/>
        </p:nvPicPr>
        <p:blipFill>
          <a:blip r:embed="rId3"/>
          <a:srcRect b="32951"/>
          <a:stretch/>
        </p:blipFill>
        <p:spPr>
          <a:xfrm>
            <a:off x="507240" y="1517040"/>
            <a:ext cx="3332160" cy="4059720"/>
          </a:xfrm>
          <a:prstGeom prst="rect">
            <a:avLst/>
          </a:prstGeom>
          <a:ln>
            <a:noFill/>
          </a:ln>
        </p:spPr>
      </p:pic>
      <p:pic>
        <p:nvPicPr>
          <p:cNvPr id="218" name="Imagen 217"/>
          <p:cNvPicPr/>
          <p:nvPr/>
        </p:nvPicPr>
        <p:blipFill>
          <a:blip r:embed="rId3"/>
          <a:srcRect t="66389"/>
          <a:stretch/>
        </p:blipFill>
        <p:spPr>
          <a:xfrm>
            <a:off x="4480560" y="2263320"/>
            <a:ext cx="3332160" cy="2033280"/>
          </a:xfrm>
          <a:prstGeom prst="rect">
            <a:avLst/>
          </a:prstGeom>
          <a:ln>
            <a:noFill/>
          </a:ln>
        </p:spPr>
      </p:pic>
      <p:sp>
        <p:nvSpPr>
          <p:cNvPr id="219" name="CustomShape 6"/>
          <p:cNvSpPr/>
          <p:nvPr/>
        </p:nvSpPr>
        <p:spPr>
          <a:xfrm>
            <a:off x="8778240" y="2743200"/>
            <a:ext cx="22849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DejaVu Sans"/>
              </a:rPr>
              <a:t>Expliquen la exactitud tambien…. </a:t>
            </a:r>
            <a:br/>
            <a:r>
              <a:rPr lang="en-US" sz="1400" b="0" strike="noStrike" spc="-1">
                <a:solidFill>
                  <a:srgbClr val="001E33"/>
                </a:solidFill>
                <a:latin typeface="Arial"/>
                <a:ea typeface="DejaVu Sans"/>
              </a:rPr>
              <a:t>De la misma manera</a:t>
            </a:r>
            <a:endParaRPr lang="en-US" sz="1400" b="0" strike="noStrike" spc="-1">
              <a:latin typeface="Arial"/>
            </a:endParaRPr>
          </a:p>
        </p:txBody>
      </p:sp>
      <p:sp>
        <p:nvSpPr>
          <p:cNvPr id="220" name="CustomShape 7"/>
          <p:cNvSpPr/>
          <p:nvPr/>
        </p:nvSpPr>
        <p:spPr>
          <a:xfrm>
            <a:off x="5020920" y="4786920"/>
            <a:ext cx="2933280" cy="9424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Si es posible, eviten usar ecuaciones para explicar simples conceptos que se pueden explicar con diagramas coloridos</a:t>
            </a:r>
            <a:endParaRPr lang="en-US" sz="1400" b="0" strike="noStrike" spc="-1">
              <a:latin typeface="Arial"/>
            </a:endParaRPr>
          </a:p>
        </p:txBody>
      </p:sp>
      <p:sp>
        <p:nvSpPr>
          <p:cNvPr id="221" name="CustomShape 8"/>
          <p:cNvSpPr/>
          <p:nvPr/>
        </p:nvSpPr>
        <p:spPr>
          <a:xfrm>
            <a:off x="5020920" y="442764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2" name="CustomShape 9"/>
          <p:cNvSpPr/>
          <p:nvPr/>
        </p:nvSpPr>
        <p:spPr>
          <a:xfrm flipH="1">
            <a:off x="10697760" y="776160"/>
            <a:ext cx="36540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3" name="CustomShape 10"/>
          <p:cNvSpPr/>
          <p:nvPr/>
        </p:nvSpPr>
        <p:spPr>
          <a:xfrm>
            <a:off x="9326880" y="119124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24" name="CustomShape 11"/>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25" name="Marcador de contenido 3"/>
          <p:cNvPicPr/>
          <p:nvPr/>
        </p:nvPicPr>
        <p:blipFill>
          <a:blip r:embed="rId2"/>
          <a:stretch/>
        </p:blipFill>
        <p:spPr>
          <a:xfrm>
            <a:off x="-2880" y="0"/>
            <a:ext cx="12196800" cy="6856560"/>
          </a:xfrm>
          <a:prstGeom prst="rect">
            <a:avLst/>
          </a:prstGeom>
          <a:ln>
            <a:noFill/>
          </a:ln>
        </p:spPr>
      </p:pic>
      <p:sp>
        <p:nvSpPr>
          <p:cNvPr id="226" name="CustomShape 1"/>
          <p:cNvSpPr/>
          <p:nvPr/>
        </p:nvSpPr>
        <p:spPr>
          <a:xfrm>
            <a:off x="265320" y="376920"/>
            <a:ext cx="329976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Métricas de Evaluación</a:t>
            </a:r>
            <a:endParaRPr lang="en-US" sz="2200" b="0" strike="noStrike" spc="-1">
              <a:latin typeface="Arial"/>
            </a:endParaRPr>
          </a:p>
        </p:txBody>
      </p:sp>
      <p:sp>
        <p:nvSpPr>
          <p:cNvPr id="227" name="CustomShape 2"/>
          <p:cNvSpPr/>
          <p:nvPr/>
        </p:nvSpPr>
        <p:spPr>
          <a:xfrm flipV="1">
            <a:off x="360828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28" name="CustomShape 3"/>
          <p:cNvSpPr/>
          <p:nvPr/>
        </p:nvSpPr>
        <p:spPr>
          <a:xfrm>
            <a:off x="3932280" y="33660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29" name="CustomShape 4"/>
          <p:cNvSpPr/>
          <p:nvPr/>
        </p:nvSpPr>
        <p:spPr>
          <a:xfrm>
            <a:off x="5168160" y="914400"/>
            <a:ext cx="3426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 tabla en Powerpoint. ¡No copien pantallazos pixelados del reporte, por favor! </a:t>
            </a:r>
            <a:endParaRPr lang="en-US" sz="1400" b="0" strike="noStrike" spc="-1">
              <a:latin typeface="Arial"/>
            </a:endParaRPr>
          </a:p>
        </p:txBody>
      </p:sp>
      <p:sp>
        <p:nvSpPr>
          <p:cNvPr id="230"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1" name="CustomShape 6"/>
          <p:cNvSpPr/>
          <p:nvPr/>
        </p:nvSpPr>
        <p:spPr>
          <a:xfrm>
            <a:off x="8034840" y="5145480"/>
            <a:ext cx="293328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Incluyan otra gráfica en alta definición relacionada con el problema que están resolviendo.</a:t>
            </a:r>
            <a:endParaRPr lang="en-US" sz="1400" b="0" strike="noStrike" spc="-1">
              <a:latin typeface="Arial"/>
            </a:endParaRPr>
          </a:p>
        </p:txBody>
      </p:sp>
      <p:sp>
        <p:nvSpPr>
          <p:cNvPr id="232" name="CustomShape 7"/>
          <p:cNvSpPr/>
          <p:nvPr/>
        </p:nvSpPr>
        <p:spPr>
          <a:xfrm>
            <a:off x="7257960" y="493776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33" name="Table 8"/>
          <p:cNvGraphicFramePr/>
          <p:nvPr/>
        </p:nvGraphicFramePr>
        <p:xfrm>
          <a:off x="547920" y="1956240"/>
          <a:ext cx="5075640" cy="2880000"/>
        </p:xfrm>
        <a:graphic>
          <a:graphicData uri="http://schemas.openxmlformats.org/drawingml/2006/table">
            <a:tbl>
              <a:tblPr/>
              <a:tblGrid>
                <a:gridCol w="1538280">
                  <a:extLst>
                    <a:ext uri="{9D8B030D-6E8A-4147-A177-3AD203B41FA5}">
                      <a16:colId xmlns:a16="http://schemas.microsoft.com/office/drawing/2014/main" val="20000"/>
                    </a:ext>
                  </a:extLst>
                </a:gridCol>
                <a:gridCol w="1845000">
                  <a:extLst>
                    <a:ext uri="{9D8B030D-6E8A-4147-A177-3AD203B41FA5}">
                      <a16:colId xmlns:a16="http://schemas.microsoft.com/office/drawing/2014/main" val="20001"/>
                    </a:ext>
                  </a:extLst>
                </a:gridCol>
                <a:gridCol w="1692360">
                  <a:extLst>
                    <a:ext uri="{9D8B030D-6E8A-4147-A177-3AD203B41FA5}">
                      <a16:colId xmlns:a16="http://schemas.microsoft.com/office/drawing/2014/main" val="20002"/>
                    </a:ext>
                  </a:extLst>
                </a:gridCol>
              </a:tblGrid>
              <a:tr h="719640">
                <a:tc>
                  <a:txBody>
                    <a:bodyPr/>
                    <a:lstStyle/>
                    <a:p>
                      <a:endParaRPr lang="es-CO"/>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entrenamiento</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gn="ctr">
                        <a:lnSpc>
                          <a:spcPct val="100000"/>
                        </a:lnSpc>
                      </a:pPr>
                      <a:r>
                        <a:rPr lang="en-US" sz="1800" b="1" strike="noStrike" spc="-1">
                          <a:solidFill>
                            <a:srgbClr val="FFFFFF"/>
                          </a:solidFill>
                          <a:latin typeface="Arial"/>
                        </a:rPr>
                        <a:t>Conjunto de validación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0"/>
                  </a:ext>
                </a:extLst>
              </a:tr>
              <a:tr h="719640">
                <a:tc>
                  <a:txBody>
                    <a:bodyPr/>
                    <a:lstStyle/>
                    <a:p>
                      <a:pPr>
                        <a:lnSpc>
                          <a:spcPct val="100000"/>
                        </a:lnSpc>
                      </a:pPr>
                      <a:r>
                        <a:rPr lang="en-US" sz="1800" b="1" strike="noStrike" spc="-1">
                          <a:solidFill>
                            <a:srgbClr val="FFFFFF"/>
                          </a:solidFill>
                          <a:latin typeface="Arial"/>
                        </a:rPr>
                        <a:t>Exactitud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0.8</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0.62</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1"/>
                  </a:ext>
                </a:extLst>
              </a:tr>
              <a:tr h="720360">
                <a:tc>
                  <a:txBody>
                    <a:bodyPr/>
                    <a:lstStyle/>
                    <a:p>
                      <a:pPr>
                        <a:lnSpc>
                          <a:spcPct val="100000"/>
                        </a:lnSpc>
                      </a:pPr>
                      <a:r>
                        <a:rPr lang="en-US" sz="1800" b="1" strike="noStrike" spc="-1">
                          <a:solidFill>
                            <a:srgbClr val="FFFFFF"/>
                          </a:solidFill>
                          <a:latin typeface="Arial"/>
                        </a:rPr>
                        <a:t>Precisión</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0.55</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2"/>
                  </a:ext>
                </a:extLst>
              </a:tr>
              <a:tr h="720360">
                <a:tc>
                  <a:txBody>
                    <a:bodyPr/>
                    <a:lstStyle/>
                    <a:p>
                      <a:pPr>
                        <a:lnSpc>
                          <a:spcPct val="100000"/>
                        </a:lnSpc>
                      </a:pPr>
                      <a:r>
                        <a:rPr lang="en-US" sz="1800" b="1" strike="noStrike" spc="-1">
                          <a:solidFill>
                            <a:srgbClr val="FFFFFF"/>
                          </a:solidFill>
                          <a:latin typeface="Arial"/>
                        </a:rPr>
                        <a:t>Sensibilidad</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0.76</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tc>
                  <a:txBody>
                    <a:bodyPr/>
                    <a:lstStyle/>
                    <a:p>
                      <a:pPr>
                        <a:lnSpc>
                          <a:spcPct val="100000"/>
                        </a:lnSpc>
                      </a:pPr>
                      <a:r>
                        <a:rPr lang="en-US" sz="1800" b="0" strike="noStrike" spc="-1">
                          <a:solidFill>
                            <a:srgbClr val="FFFFFF"/>
                          </a:solidFill>
                          <a:latin typeface="Arial"/>
                        </a:rPr>
                        <a:t>0.61</a:t>
                      </a:r>
                      <a:endParaRPr lang="en-US" sz="1800" b="0" strike="noStrike" spc="-1">
                        <a:latin typeface="Arial"/>
                      </a:endParaRPr>
                    </a:p>
                  </a:txBody>
                  <a:tcPr marL="90000" marR="90000">
                    <a:lnL w="720">
                      <a:solidFill>
                        <a:srgbClr val="FFFFFF"/>
                      </a:solidFill>
                    </a:lnL>
                    <a:lnR w="720">
                      <a:solidFill>
                        <a:srgbClr val="FFFFFF"/>
                      </a:solidFill>
                    </a:lnR>
                    <a:lnT w="720">
                      <a:solidFill>
                        <a:srgbClr val="FFFFFF"/>
                      </a:solidFill>
                    </a:lnT>
                    <a:lnB w="720">
                      <a:solidFill>
                        <a:srgbClr val="FFFFFF"/>
                      </a:solidFill>
                    </a:lnB>
                    <a:solidFill>
                      <a:srgbClr val="001E33"/>
                    </a:solidFill>
                  </a:tcPr>
                </a:tc>
                <a:extLst>
                  <a:ext uri="{0D108BD9-81ED-4DB2-BD59-A6C34878D82A}">
                    <a16:rowId xmlns:a16="http://schemas.microsoft.com/office/drawing/2014/main" val="10003"/>
                  </a:ext>
                </a:extLst>
              </a:tr>
            </a:tbl>
          </a:graphicData>
        </a:graphic>
      </p:graphicFrame>
      <p:pic>
        <p:nvPicPr>
          <p:cNvPr id="234" name="Imagen 233"/>
          <p:cNvPicPr/>
          <p:nvPr/>
        </p:nvPicPr>
        <p:blipFill>
          <a:blip r:embed="rId3"/>
          <a:srcRect l="20026"/>
          <a:stretch/>
        </p:blipFill>
        <p:spPr>
          <a:xfrm>
            <a:off x="7168320" y="2011680"/>
            <a:ext cx="4378680" cy="2674440"/>
          </a:xfrm>
          <a:prstGeom prst="rect">
            <a:avLst/>
          </a:prstGeom>
          <a:ln>
            <a:noFill/>
          </a:ln>
        </p:spPr>
      </p:pic>
      <p:sp>
        <p:nvSpPr>
          <p:cNvPr id="235" name="CustomShape 9"/>
          <p:cNvSpPr/>
          <p:nvPr/>
        </p:nvSpPr>
        <p:spPr>
          <a:xfrm>
            <a:off x="663480" y="4893480"/>
            <a:ext cx="5028120" cy="7293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1400" b="0" strike="noStrike" spc="-1">
                <a:solidFill>
                  <a:srgbClr val="001E33"/>
                </a:solidFill>
                <a:latin typeface="Arial"/>
                <a:ea typeface="Noto Sans CJK SC Regular"/>
              </a:rPr>
              <a:t>Métricas de evaluación obtenidas con el conjunto de datos de entrenamiento de 135,000 estudiantes y el conjunto de datos de validación de 45,000 estudiantes.</a:t>
            </a:r>
            <a:endParaRPr lang="en-US" sz="1400" b="0" strike="noStrike" spc="-1">
              <a:latin typeface="Arial"/>
            </a:endParaRPr>
          </a:p>
        </p:txBody>
      </p:sp>
      <p:sp>
        <p:nvSpPr>
          <p:cNvPr id="236" name="CustomShape 10"/>
          <p:cNvSpPr/>
          <p:nvPr/>
        </p:nvSpPr>
        <p:spPr>
          <a:xfrm>
            <a:off x="4297680" y="5989680"/>
            <a:ext cx="293328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Expliquen las tablas con sus</a:t>
            </a:r>
            <a:br/>
            <a:r>
              <a:rPr lang="en-US" sz="1400" b="0" i="1" strike="noStrike" spc="-1">
                <a:solidFill>
                  <a:srgbClr val="FF0000"/>
                </a:solidFill>
                <a:latin typeface="Arial"/>
                <a:ea typeface="DejaVu Sans"/>
              </a:rPr>
              <a:t>propias palabras</a:t>
            </a:r>
            <a:endParaRPr lang="en-US" sz="1400" b="0" strike="noStrike" spc="-1">
              <a:latin typeface="Arial"/>
            </a:endParaRPr>
          </a:p>
        </p:txBody>
      </p:sp>
      <p:sp>
        <p:nvSpPr>
          <p:cNvPr id="237" name="CustomShape 11"/>
          <p:cNvSpPr/>
          <p:nvPr/>
        </p:nvSpPr>
        <p:spPr>
          <a:xfrm>
            <a:off x="4369680" y="5522400"/>
            <a:ext cx="421920" cy="35676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38" name="CustomShape 12"/>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9" name="Marcador de contenido 3"/>
          <p:cNvPicPr/>
          <p:nvPr/>
        </p:nvPicPr>
        <p:blipFill>
          <a:blip r:embed="rId2"/>
          <a:stretch/>
        </p:blipFill>
        <p:spPr>
          <a:xfrm>
            <a:off x="-2880" y="0"/>
            <a:ext cx="12196800" cy="6856560"/>
          </a:xfrm>
          <a:prstGeom prst="rect">
            <a:avLst/>
          </a:prstGeom>
          <a:ln>
            <a:noFill/>
          </a:ln>
        </p:spPr>
      </p:pic>
      <p:sp>
        <p:nvSpPr>
          <p:cNvPr id="240" name="CustomShape 1"/>
          <p:cNvSpPr/>
          <p:nvPr/>
        </p:nvSpPr>
        <p:spPr>
          <a:xfrm>
            <a:off x="265320" y="376920"/>
            <a:ext cx="5402880" cy="42480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1" strike="noStrike" spc="-1">
                <a:solidFill>
                  <a:srgbClr val="FFFFFF"/>
                </a:solidFill>
                <a:latin typeface="Arial"/>
                <a:ea typeface="DejaVu Sans"/>
              </a:rPr>
              <a:t>Consumo de tiempo y memoria</a:t>
            </a:r>
            <a:endParaRPr lang="en-US" sz="2200" b="0" strike="noStrike" spc="-1">
              <a:latin typeface="Arial"/>
            </a:endParaRPr>
          </a:p>
        </p:txBody>
      </p:sp>
      <p:sp>
        <p:nvSpPr>
          <p:cNvPr id="241" name="CustomShape 2"/>
          <p:cNvSpPr/>
          <p:nvPr/>
        </p:nvSpPr>
        <p:spPr>
          <a:xfrm flipV="1">
            <a:off x="4819320" y="545760"/>
            <a:ext cx="524880" cy="1692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42" name="CustomShape 3"/>
          <p:cNvSpPr/>
          <p:nvPr/>
        </p:nvSpPr>
        <p:spPr>
          <a:xfrm>
            <a:off x="5394960" y="365760"/>
            <a:ext cx="2403360" cy="3027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Conserven ese título</a:t>
            </a:r>
            <a:endParaRPr lang="en-US" sz="1400" b="0" strike="noStrike" spc="-1">
              <a:latin typeface="Arial"/>
            </a:endParaRPr>
          </a:p>
        </p:txBody>
      </p:sp>
      <p:sp>
        <p:nvSpPr>
          <p:cNvPr id="243" name="CustomShape 4"/>
          <p:cNvSpPr/>
          <p:nvPr/>
        </p:nvSpPr>
        <p:spPr>
          <a:xfrm>
            <a:off x="5168160" y="914400"/>
            <a:ext cx="3792600" cy="51624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Creen las gráficas en Excel en español. ¡No tomen pantallazos pixelados del reporte!</a:t>
            </a:r>
            <a:endParaRPr lang="en-US" sz="1400" b="0" strike="noStrike" spc="-1">
              <a:latin typeface="Arial"/>
            </a:endParaRPr>
          </a:p>
        </p:txBody>
      </p:sp>
      <p:sp>
        <p:nvSpPr>
          <p:cNvPr id="244" name="CustomShape 5"/>
          <p:cNvSpPr/>
          <p:nvPr/>
        </p:nvSpPr>
        <p:spPr>
          <a:xfrm flipV="1">
            <a:off x="4719600" y="1172880"/>
            <a:ext cx="447120" cy="38844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graphicFrame>
        <p:nvGraphicFramePr>
          <p:cNvPr id="245" name="Gráfico 244"/>
          <p:cNvGraphicFramePr/>
          <p:nvPr/>
        </p:nvGraphicFramePr>
        <p:xfrm>
          <a:off x="146880" y="1914120"/>
          <a:ext cx="5759280" cy="3239280"/>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246" name="Gráfico 245"/>
          <p:cNvGraphicFramePr/>
          <p:nvPr/>
        </p:nvGraphicFramePr>
        <p:xfrm>
          <a:off x="6071040" y="1878120"/>
          <a:ext cx="5759280" cy="3239280"/>
        </p:xfrm>
        <a:graphic>
          <a:graphicData uri="http://schemas.openxmlformats.org/drawingml/2006/chart">
            <c:chart xmlns:c="http://schemas.openxmlformats.org/drawingml/2006/chart" xmlns:r="http://schemas.openxmlformats.org/officeDocument/2006/relationships" r:id="rId4"/>
          </a:graphicData>
        </a:graphic>
      </p:graphicFrame>
      <p:sp>
        <p:nvSpPr>
          <p:cNvPr id="247" name="CustomShape 6"/>
          <p:cNvSpPr/>
          <p:nvPr/>
        </p:nvSpPr>
        <p:spPr>
          <a:xfrm>
            <a:off x="2249280" y="5117760"/>
            <a:ext cx="5943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tiempo</a:t>
            </a:r>
            <a:endParaRPr lang="en-US" sz="2200" b="0" strike="noStrike" spc="-1">
              <a:latin typeface="Arial"/>
            </a:endParaRPr>
          </a:p>
        </p:txBody>
      </p:sp>
      <p:sp>
        <p:nvSpPr>
          <p:cNvPr id="248" name="CustomShape 7"/>
          <p:cNvSpPr/>
          <p:nvPr/>
        </p:nvSpPr>
        <p:spPr>
          <a:xfrm>
            <a:off x="8539920" y="5117760"/>
            <a:ext cx="5943240" cy="42516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nSpc>
                <a:spcPct val="100000"/>
              </a:lnSpc>
            </a:pPr>
            <a:r>
              <a:rPr lang="en-US" sz="2200" b="0" strike="noStrike" spc="-1">
                <a:solidFill>
                  <a:srgbClr val="001E33"/>
                </a:solidFill>
                <a:latin typeface="Arial"/>
                <a:ea typeface="DejaVu Sans"/>
              </a:rPr>
              <a:t>Consumo de memoria</a:t>
            </a:r>
            <a:endParaRPr lang="en-US" sz="2200" b="0" strike="noStrike" spc="-1">
              <a:latin typeface="Arial"/>
            </a:endParaRPr>
          </a:p>
        </p:txBody>
      </p:sp>
      <p:pic>
        <p:nvPicPr>
          <p:cNvPr id="249" name="Imagen 248"/>
          <p:cNvPicPr/>
          <p:nvPr/>
        </p:nvPicPr>
        <p:blipFill>
          <a:blip r:embed="rId5"/>
          <a:stretch/>
        </p:blipFill>
        <p:spPr>
          <a:xfrm>
            <a:off x="1648800" y="5105520"/>
            <a:ext cx="527400" cy="527400"/>
          </a:xfrm>
          <a:prstGeom prst="rect">
            <a:avLst/>
          </a:prstGeom>
          <a:ln>
            <a:noFill/>
          </a:ln>
        </p:spPr>
      </p:pic>
      <p:pic>
        <p:nvPicPr>
          <p:cNvPr id="250" name="Imagen 249"/>
          <p:cNvPicPr/>
          <p:nvPr/>
        </p:nvPicPr>
        <p:blipFill>
          <a:blip r:embed="rId6"/>
          <a:srcRect l="28235" t="24851" r="28737" b="25399"/>
          <a:stretch/>
        </p:blipFill>
        <p:spPr>
          <a:xfrm>
            <a:off x="7827120" y="5117760"/>
            <a:ext cx="712440" cy="547920"/>
          </a:xfrm>
          <a:prstGeom prst="rect">
            <a:avLst/>
          </a:prstGeom>
          <a:ln>
            <a:noFill/>
          </a:ln>
        </p:spPr>
      </p:pic>
      <p:sp>
        <p:nvSpPr>
          <p:cNvPr id="251" name="CustomShape 8"/>
          <p:cNvSpPr/>
          <p:nvPr/>
        </p:nvSpPr>
        <p:spPr>
          <a:xfrm flipH="1">
            <a:off x="10697760" y="757080"/>
            <a:ext cx="365400" cy="433800"/>
          </a:xfrm>
          <a:custGeom>
            <a:avLst/>
            <a:gdLst/>
            <a:ahLst/>
            <a:cxnLst/>
            <a:rect l="l" t="t" r="r" b="b"/>
            <a:pathLst>
              <a:path w="21600" h="21600">
                <a:moveTo>
                  <a:pt x="0" y="0"/>
                </a:moveTo>
                <a:lnTo>
                  <a:pt x="21600" y="21600"/>
                </a:lnTo>
              </a:path>
            </a:pathLst>
          </a:custGeom>
          <a:noFill/>
          <a:ln w="76320">
            <a:solidFill>
              <a:srgbClr val="FF0000"/>
            </a:solidFill>
            <a:round/>
            <a:tailEnd type="triangle" w="med" len="med"/>
          </a:ln>
        </p:spPr>
        <p:style>
          <a:lnRef idx="1">
            <a:schemeClr val="accent1"/>
          </a:lnRef>
          <a:fillRef idx="0">
            <a:schemeClr val="accent1"/>
          </a:fillRef>
          <a:effectRef idx="0">
            <a:schemeClr val="accent1"/>
          </a:effectRef>
          <a:fontRef idx="minor"/>
        </p:style>
      </p:sp>
      <p:sp>
        <p:nvSpPr>
          <p:cNvPr id="252" name="CustomShape 9"/>
          <p:cNvSpPr/>
          <p:nvPr/>
        </p:nvSpPr>
        <p:spPr>
          <a:xfrm>
            <a:off x="9326880" y="1172160"/>
            <a:ext cx="342612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Usen estos colores</a:t>
            </a:r>
            <a:br/>
            <a:r>
              <a:rPr lang="en-US" sz="1400" b="0" i="1" strike="noStrike" spc="-1">
                <a:solidFill>
                  <a:srgbClr val="FF0000"/>
                </a:solidFill>
                <a:latin typeface="Arial"/>
                <a:ea typeface="DejaVu Sans"/>
              </a:rPr>
              <a:t>para sus gráficas</a:t>
            </a:r>
            <a:endParaRPr lang="en-US" sz="1400" b="0" strike="noStrike" spc="-1">
              <a:latin typeface="Arial"/>
            </a:endParaRPr>
          </a:p>
        </p:txBody>
      </p:sp>
      <p:sp>
        <p:nvSpPr>
          <p:cNvPr id="253" name="CustomShape 10"/>
          <p:cNvSpPr/>
          <p:nvPr/>
        </p:nvSpPr>
        <p:spPr>
          <a:xfrm>
            <a:off x="8229600" y="124200"/>
            <a:ext cx="2115000" cy="515880"/>
          </a:xfrm>
          <a:prstGeom prst="rect">
            <a:avLst/>
          </a:prstGeom>
          <a:noFill/>
          <a:ln>
            <a:noFill/>
          </a:ln>
        </p:spPr>
        <p:style>
          <a:lnRef idx="0">
            <a:scrgbClr r="0" g="0" b="0"/>
          </a:lnRef>
          <a:fillRef idx="0">
            <a:scrgbClr r="0" g="0" b="0"/>
          </a:fillRef>
          <a:effectRef idx="0">
            <a:scrgbClr r="0" g="0" b="0"/>
          </a:effectRef>
          <a:fontRef idx="minor"/>
        </p:style>
        <p:txBody>
          <a:bodyPr lIns="90000" tIns="45000" rIns="90000" bIns="45000">
            <a:spAutoFit/>
          </a:bodyPr>
          <a:lstStyle/>
          <a:p>
            <a:pPr algn="ctr">
              <a:lnSpc>
                <a:spcPct val="100000"/>
              </a:lnSpc>
            </a:pPr>
            <a:r>
              <a:rPr lang="en-US" sz="1400" b="0" i="1" strike="noStrike" spc="-1">
                <a:solidFill>
                  <a:srgbClr val="FF0000"/>
                </a:solidFill>
                <a:latin typeface="Arial"/>
                <a:ea typeface="DejaVu Sans"/>
              </a:rPr>
              <a:t>Completen esta lámina</a:t>
            </a:r>
            <a:br/>
            <a:r>
              <a:rPr lang="en-US" sz="1400" b="0" i="1" strike="noStrike" spc="-1">
                <a:solidFill>
                  <a:srgbClr val="FF0000"/>
                </a:solidFill>
                <a:latin typeface="Arial"/>
                <a:ea typeface="DejaVu Sans"/>
              </a:rPr>
              <a:t>en la tercera entrega</a:t>
            </a:r>
            <a:endParaRPr lang="en-US" sz="1400" b="0" strike="noStrike" spc="-1">
              <a:latin typeface="Arial"/>
            </a:endParaR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Arial"/>
        <a:ea typeface="DejaVu Sans"/>
        <a:cs typeface="DejaVu Sans"/>
      </a:majorFont>
      <a:minorFont>
        <a:latin typeface="Arial"/>
        <a:ea typeface="DejaVu Sans"/>
        <a:cs typeface="DejaVu Sans"/>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miter/>
        </a:ln>
        <a:ln w="25400" cap="flat" cmpd="sng" algn="ctr">
          <a:solidFill>
            <a:schemeClr val="phClr"/>
          </a:solidFill>
          <a:prstDash val="solid"/>
          <a:miter/>
        </a:ln>
        <a:ln w="38100" cap="flat" cmpd="sng" algn="ctr">
          <a:solidFill>
            <a:schemeClr val="phClr"/>
          </a:solidFill>
          <a:prstDash val="solid"/>
          <a:miter/>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1558</TotalTime>
  <Words>862</Words>
  <Application>Microsoft Office PowerPoint</Application>
  <PresentationFormat>Panorámica</PresentationFormat>
  <Paragraphs>100</Paragraphs>
  <Slides>11</Slides>
  <Notes>1</Notes>
  <HiddenSlides>0</HiddenSlides>
  <MMClips>0</MMClips>
  <ScaleCrop>false</ScaleCrop>
  <HeadingPairs>
    <vt:vector size="6" baseType="variant">
      <vt:variant>
        <vt:lpstr>Fuentes usadas</vt:lpstr>
      </vt:variant>
      <vt:variant>
        <vt:i4>4</vt:i4>
      </vt:variant>
      <vt:variant>
        <vt:lpstr>Tema</vt:lpstr>
      </vt:variant>
      <vt:variant>
        <vt:i4>2</vt:i4>
      </vt:variant>
      <vt:variant>
        <vt:lpstr>Títulos de diapositiva</vt:lpstr>
      </vt:variant>
      <vt:variant>
        <vt:i4>11</vt:i4>
      </vt:variant>
    </vt:vector>
  </HeadingPairs>
  <TitlesOfParts>
    <vt:vector size="17" baseType="lpstr">
      <vt:lpstr>Arial</vt:lpstr>
      <vt:lpstr>Calibri</vt:lpstr>
      <vt:lpstr>Symbol</vt:lpstr>
      <vt:lpstr>Wingdings</vt:lpstr>
      <vt:lpstr>Office Theme</vt:lpstr>
      <vt:lpstr>Office Theme</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lpstr>Presentación de PowerPoint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Presentación de PowerPoint</dc:title>
  <dc:subject/>
  <dc:creator>Referee</dc:creator>
  <dc:description/>
  <cp:lastModifiedBy>Luis Fernando Posada Cano</cp:lastModifiedBy>
  <cp:revision>30</cp:revision>
  <dcterms:created xsi:type="dcterms:W3CDTF">2020-06-26T14:36:07Z</dcterms:created>
  <dcterms:modified xsi:type="dcterms:W3CDTF">2020-08-17T04:12:52Z</dcterms:modified>
  <dc:language>en-US</dc:language>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ppVersion">
    <vt:lpwstr>16.0000</vt:lpwstr>
  </property>
  <property fmtid="{D5CDD505-2E9C-101B-9397-08002B2CF9AE}" pid="3" name="HiddenSlides">
    <vt:i4>0</vt:i4>
  </property>
  <property fmtid="{D5CDD505-2E9C-101B-9397-08002B2CF9AE}" pid="4" name="HyperlinksChanged">
    <vt:bool>false</vt:bool>
  </property>
  <property fmtid="{D5CDD505-2E9C-101B-9397-08002B2CF9AE}" pid="5" name="LinksUpToDate">
    <vt:bool>false</vt:bool>
  </property>
  <property fmtid="{D5CDD505-2E9C-101B-9397-08002B2CF9AE}" pid="6" name="MMClips">
    <vt:i4>0</vt:i4>
  </property>
  <property fmtid="{D5CDD505-2E9C-101B-9397-08002B2CF9AE}" pid="7" name="Notes">
    <vt:i4>0</vt:i4>
  </property>
  <property fmtid="{D5CDD505-2E9C-101B-9397-08002B2CF9AE}" pid="8" name="PresentationFormat">
    <vt:lpwstr>Panorámica</vt:lpwstr>
  </property>
  <property fmtid="{D5CDD505-2E9C-101B-9397-08002B2CF9AE}" pid="9" name="ScaleCrop">
    <vt:bool>false</vt:bool>
  </property>
  <property fmtid="{D5CDD505-2E9C-101B-9397-08002B2CF9AE}" pid="10" name="ShareDoc">
    <vt:bool>false</vt:bool>
  </property>
  <property fmtid="{D5CDD505-2E9C-101B-9397-08002B2CF9AE}" pid="11" name="Slides">
    <vt:i4>2</vt:i4>
  </property>
</Properties>
</file>